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86" r:id="rId3"/>
    <p:sldId id="389" r:id="rId4"/>
    <p:sldId id="458" r:id="rId5"/>
    <p:sldId id="459" r:id="rId6"/>
    <p:sldId id="453" r:id="rId7"/>
    <p:sldId id="455" r:id="rId8"/>
    <p:sldId id="456" r:id="rId9"/>
    <p:sldId id="457" r:id="rId10"/>
    <p:sldId id="454" r:id="rId11"/>
  </p:sldIdLst>
  <p:sldSz cx="9144000" cy="6858000" type="screen4x3"/>
  <p:notesSz cx="6797675" cy="9874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0F2"/>
    <a:srgbClr val="DBE5F1"/>
    <a:srgbClr val="BDDEFF"/>
    <a:srgbClr val="FFD624"/>
    <a:srgbClr val="FF3300"/>
    <a:srgbClr val="2D5EC1"/>
    <a:srgbClr val="3166CF"/>
    <a:srgbClr val="3E6FD2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50" autoAdjust="0"/>
  </p:normalViewPr>
  <p:slideViewPr>
    <p:cSldViewPr>
      <p:cViewPr varScale="1">
        <p:scale>
          <a:sx n="44" d="100"/>
          <a:sy n="44" d="100"/>
        </p:scale>
        <p:origin x="1459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306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3D1BAA-91EB-4256-852D-DCAD217A6E38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2C3EC90C-1060-40FA-96F9-C50FBCEBBCCE}">
      <dgm:prSet phldrT="[Teks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nl-NL" dirty="0"/>
            <a:t>Day 1 </a:t>
          </a:r>
        </a:p>
      </dgm:t>
    </dgm:pt>
    <dgm:pt modelId="{D7FCD66E-044F-4653-A820-08AF588075CD}" type="parTrans" cxnId="{34D4A65F-D4F3-4B67-9338-BB376C1F48C9}">
      <dgm:prSet/>
      <dgm:spPr/>
      <dgm:t>
        <a:bodyPr/>
        <a:lstStyle/>
        <a:p>
          <a:endParaRPr lang="nl-NL"/>
        </a:p>
      </dgm:t>
    </dgm:pt>
    <dgm:pt modelId="{1A47E11C-B6A5-4CF8-93FC-25626D771732}" type="sibTrans" cxnId="{34D4A65F-D4F3-4B67-9338-BB376C1F48C9}">
      <dgm:prSet/>
      <dgm:spPr>
        <a:solidFill>
          <a:srgbClr val="002060"/>
        </a:solidFill>
        <a:ln w="38100"/>
      </dgm:spPr>
      <dgm:t>
        <a:bodyPr/>
        <a:lstStyle/>
        <a:p>
          <a:endParaRPr lang="nl-NL"/>
        </a:p>
      </dgm:t>
    </dgm:pt>
    <dgm:pt modelId="{19496CBD-FAF4-490A-83FB-C0F5B8D67680}">
      <dgm:prSet phldrT="[Tekst]" custT="1"/>
      <dgm:spPr>
        <a:solidFill>
          <a:srgbClr val="E2F0F2">
            <a:alpha val="90000"/>
          </a:srgbClr>
        </a:solidFill>
      </dgm:spPr>
      <dgm:t>
        <a:bodyPr/>
        <a:lstStyle/>
        <a:p>
          <a:r>
            <a:rPr lang="nl-NL" sz="1400" dirty="0"/>
            <a:t>Background</a:t>
          </a:r>
        </a:p>
      </dgm:t>
    </dgm:pt>
    <dgm:pt modelId="{A762DDDD-5638-4576-8149-C61D9904B728}" type="parTrans" cxnId="{EBF2792B-BB5A-482E-9574-C1BECC44996F}">
      <dgm:prSet/>
      <dgm:spPr/>
      <dgm:t>
        <a:bodyPr/>
        <a:lstStyle/>
        <a:p>
          <a:endParaRPr lang="nl-NL"/>
        </a:p>
      </dgm:t>
    </dgm:pt>
    <dgm:pt modelId="{65503469-6844-41AA-B679-D51580F759EE}" type="sibTrans" cxnId="{EBF2792B-BB5A-482E-9574-C1BECC44996F}">
      <dgm:prSet/>
      <dgm:spPr/>
      <dgm:t>
        <a:bodyPr/>
        <a:lstStyle/>
        <a:p>
          <a:endParaRPr lang="nl-NL"/>
        </a:p>
      </dgm:t>
    </dgm:pt>
    <dgm:pt modelId="{FAC657A3-948A-4354-847B-957675B191F5}">
      <dgm:prSet phldrT="[Teks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nl-NL" dirty="0"/>
            <a:t>Day 2</a:t>
          </a:r>
        </a:p>
      </dgm:t>
    </dgm:pt>
    <dgm:pt modelId="{7C8A0069-5569-40FB-9E22-6E2CA3D8D547}" type="parTrans" cxnId="{537044AE-5546-4B1D-B2C0-CD2B6F741897}">
      <dgm:prSet/>
      <dgm:spPr/>
      <dgm:t>
        <a:bodyPr/>
        <a:lstStyle/>
        <a:p>
          <a:endParaRPr lang="nl-NL"/>
        </a:p>
      </dgm:t>
    </dgm:pt>
    <dgm:pt modelId="{C93984A0-BF2C-49F9-B9CE-B411FC9607C4}" type="sibTrans" cxnId="{537044AE-5546-4B1D-B2C0-CD2B6F741897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6109047-E8F1-4D6A-A8D7-9B01DDE19BAF}">
      <dgm:prSet phldrT="[Teks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nl-NL" dirty="0"/>
            <a:t>Day 3</a:t>
          </a:r>
        </a:p>
        <a:p>
          <a:r>
            <a:rPr lang="nl-NL" dirty="0"/>
            <a:t>(half </a:t>
          </a:r>
          <a:r>
            <a:rPr lang="nl-NL" dirty="0" err="1"/>
            <a:t>day</a:t>
          </a:r>
          <a:r>
            <a:rPr lang="nl-NL" dirty="0"/>
            <a:t>)</a:t>
          </a:r>
        </a:p>
      </dgm:t>
    </dgm:pt>
    <dgm:pt modelId="{A67A0F8E-2F4D-47F8-B55E-3764CFD6D8F4}" type="parTrans" cxnId="{96002FD2-8852-49C5-BE15-1069C4019D35}">
      <dgm:prSet/>
      <dgm:spPr/>
      <dgm:t>
        <a:bodyPr/>
        <a:lstStyle/>
        <a:p>
          <a:endParaRPr lang="nl-NL"/>
        </a:p>
      </dgm:t>
    </dgm:pt>
    <dgm:pt modelId="{4C235EB5-A74E-47C3-A95C-8C4E3B30147A}" type="sibTrans" cxnId="{96002FD2-8852-49C5-BE15-1069C4019D35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2371589B-2456-4254-9D3E-1914C63D930F}">
      <dgm:prSet phldrT="[Tekst]" custT="1"/>
      <dgm:spPr>
        <a:solidFill>
          <a:srgbClr val="E2F0F2">
            <a:alpha val="90000"/>
          </a:srgbClr>
        </a:solidFill>
      </dgm:spPr>
      <dgm:t>
        <a:bodyPr/>
        <a:lstStyle/>
        <a:p>
          <a:r>
            <a:rPr lang="nl-NL" sz="1400" dirty="0"/>
            <a:t>GGDC</a:t>
          </a:r>
        </a:p>
      </dgm:t>
    </dgm:pt>
    <dgm:pt modelId="{1219640C-E837-4AC8-9FC6-2CD120F72016}" type="parTrans" cxnId="{E81AA313-B06E-4E07-9BBE-30A8EB7EC09F}">
      <dgm:prSet/>
      <dgm:spPr/>
      <dgm:t>
        <a:bodyPr/>
        <a:lstStyle/>
        <a:p>
          <a:endParaRPr lang="nl-NL"/>
        </a:p>
      </dgm:t>
    </dgm:pt>
    <dgm:pt modelId="{D11BF578-4936-49B1-9EF9-06C15F22E2EF}" type="sibTrans" cxnId="{E81AA313-B06E-4E07-9BBE-30A8EB7EC09F}">
      <dgm:prSet/>
      <dgm:spPr/>
      <dgm:t>
        <a:bodyPr/>
        <a:lstStyle/>
        <a:p>
          <a:endParaRPr lang="nl-NL"/>
        </a:p>
      </dgm:t>
    </dgm:pt>
    <dgm:pt modelId="{EF415A27-4E4B-4ADD-B060-F52B90FF67E4}">
      <dgm:prSet phldrT="[Teks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nl-NL" dirty="0"/>
            <a:t>Day 4 </a:t>
          </a:r>
          <a:r>
            <a:rPr lang="nl-NL" dirty="0" err="1"/>
            <a:t>and</a:t>
          </a:r>
          <a:r>
            <a:rPr lang="nl-NL" dirty="0"/>
            <a:t> 5</a:t>
          </a:r>
        </a:p>
      </dgm:t>
    </dgm:pt>
    <dgm:pt modelId="{A92C98A1-BB28-4EF6-BF7F-BFD41D44774B}" type="parTrans" cxnId="{25D90211-63F4-4B56-AD2D-E6FE56045111}">
      <dgm:prSet/>
      <dgm:spPr/>
      <dgm:t>
        <a:bodyPr/>
        <a:lstStyle/>
        <a:p>
          <a:endParaRPr lang="nl-NL"/>
        </a:p>
      </dgm:t>
    </dgm:pt>
    <dgm:pt modelId="{60CD3DD3-9A54-4D69-81ED-304AA94B233F}" type="sibTrans" cxnId="{25D90211-63F4-4B56-AD2D-E6FE56045111}">
      <dgm:prSet/>
      <dgm:spPr/>
      <dgm:t>
        <a:bodyPr/>
        <a:lstStyle/>
        <a:p>
          <a:endParaRPr lang="nl-NL"/>
        </a:p>
      </dgm:t>
    </dgm:pt>
    <dgm:pt modelId="{AC23D79B-98A1-41B0-B8D6-9D298B593D4A}">
      <dgm:prSet phldrT="[Tekst]" custT="1"/>
      <dgm:spPr>
        <a:solidFill>
          <a:srgbClr val="E2F0F2">
            <a:alpha val="90000"/>
          </a:srgbClr>
        </a:solidFill>
      </dgm:spPr>
      <dgm:t>
        <a:bodyPr/>
        <a:lstStyle/>
        <a:p>
          <a:r>
            <a:rPr lang="nl-NL" sz="1400" dirty="0"/>
            <a:t>Basic </a:t>
          </a:r>
          <a:r>
            <a:rPr lang="nl-NL" sz="1400" dirty="0" err="1"/>
            <a:t>concepts</a:t>
          </a:r>
          <a:endParaRPr lang="nl-NL" sz="1400" dirty="0"/>
        </a:p>
      </dgm:t>
    </dgm:pt>
    <dgm:pt modelId="{BCBD8AE6-505E-4617-8D60-7D594533DBB9}" type="parTrans" cxnId="{924E1F7A-82A1-4259-B35C-6489506F7BED}">
      <dgm:prSet/>
      <dgm:spPr/>
      <dgm:t>
        <a:bodyPr/>
        <a:lstStyle/>
        <a:p>
          <a:endParaRPr lang="nl-NL"/>
        </a:p>
      </dgm:t>
    </dgm:pt>
    <dgm:pt modelId="{91144B78-9962-430C-ABBF-31EC8F5F6150}" type="sibTrans" cxnId="{924E1F7A-82A1-4259-B35C-6489506F7BED}">
      <dgm:prSet/>
      <dgm:spPr/>
      <dgm:t>
        <a:bodyPr/>
        <a:lstStyle/>
        <a:p>
          <a:endParaRPr lang="nl-NL"/>
        </a:p>
      </dgm:t>
    </dgm:pt>
    <dgm:pt modelId="{AC6B7745-478B-4245-B686-610FE18D75FD}">
      <dgm:prSet phldrT="[Tekst]" custT="1"/>
      <dgm:spPr>
        <a:solidFill>
          <a:srgbClr val="E2F0F2">
            <a:alpha val="90000"/>
          </a:srgbClr>
        </a:solidFill>
      </dgm:spPr>
      <dgm:t>
        <a:bodyPr/>
        <a:lstStyle/>
        <a:p>
          <a:r>
            <a:rPr lang="nl-NL" sz="1400" dirty="0" err="1"/>
            <a:t>Eligibility</a:t>
          </a:r>
          <a:endParaRPr lang="nl-NL" sz="1400" dirty="0"/>
        </a:p>
      </dgm:t>
    </dgm:pt>
    <dgm:pt modelId="{3DD5AACA-6095-4065-8B35-5CF2A931DAB9}" type="parTrans" cxnId="{F6E34023-A581-458D-8EE4-51D86C0E39FE}">
      <dgm:prSet/>
      <dgm:spPr/>
      <dgm:t>
        <a:bodyPr/>
        <a:lstStyle/>
        <a:p>
          <a:endParaRPr lang="nl-NL"/>
        </a:p>
      </dgm:t>
    </dgm:pt>
    <dgm:pt modelId="{64155D5F-63CE-4614-9B73-804581205251}" type="sibTrans" cxnId="{F6E34023-A581-458D-8EE4-51D86C0E39FE}">
      <dgm:prSet/>
      <dgm:spPr/>
      <dgm:t>
        <a:bodyPr/>
        <a:lstStyle/>
        <a:p>
          <a:endParaRPr lang="nl-NL"/>
        </a:p>
      </dgm:t>
    </dgm:pt>
    <dgm:pt modelId="{A5DCE0FC-9C06-4152-8CBA-2B7A58464A18}">
      <dgm:prSet phldrT="[Tekst]" custT="1"/>
      <dgm:spPr>
        <a:solidFill>
          <a:srgbClr val="E2F0F2">
            <a:alpha val="90000"/>
          </a:srgbClr>
        </a:solidFill>
      </dgm:spPr>
      <dgm:t>
        <a:bodyPr/>
        <a:lstStyle/>
        <a:p>
          <a:r>
            <a:rPr lang="nl-NL" sz="1400" dirty="0" err="1"/>
            <a:t>Intervention</a:t>
          </a:r>
          <a:r>
            <a:rPr lang="nl-NL" sz="1400" dirty="0"/>
            <a:t> logic</a:t>
          </a:r>
        </a:p>
      </dgm:t>
    </dgm:pt>
    <dgm:pt modelId="{D0661F24-9B53-43B3-8102-2EAFFAC330F0}" type="parTrans" cxnId="{A0D90462-FF3C-475E-BDDF-9CB94CE15590}">
      <dgm:prSet/>
      <dgm:spPr/>
      <dgm:t>
        <a:bodyPr/>
        <a:lstStyle/>
        <a:p>
          <a:endParaRPr lang="nl-NL"/>
        </a:p>
      </dgm:t>
    </dgm:pt>
    <dgm:pt modelId="{69A85023-26F2-495F-8E56-4A9392E8AEEE}" type="sibTrans" cxnId="{A0D90462-FF3C-475E-BDDF-9CB94CE15590}">
      <dgm:prSet/>
      <dgm:spPr/>
      <dgm:t>
        <a:bodyPr/>
        <a:lstStyle/>
        <a:p>
          <a:endParaRPr lang="nl-NL"/>
        </a:p>
      </dgm:t>
    </dgm:pt>
    <dgm:pt modelId="{C00B57CD-59EC-4262-AFA9-ABE83606AC37}">
      <dgm:prSet custT="1"/>
      <dgm:spPr>
        <a:solidFill>
          <a:srgbClr val="DBE5F1">
            <a:alpha val="90000"/>
          </a:srgbClr>
        </a:solidFill>
      </dgm:spPr>
      <dgm:t>
        <a:bodyPr/>
        <a:lstStyle/>
        <a:p>
          <a:r>
            <a:rPr lang="nl-NL" sz="1200" dirty="0"/>
            <a:t>Risk Management</a:t>
          </a:r>
        </a:p>
      </dgm:t>
    </dgm:pt>
    <dgm:pt modelId="{7B59427F-1675-4692-8B42-E0A48DFEB367}" type="parTrans" cxnId="{5656759F-2E56-4C7F-A11C-A30951B00D66}">
      <dgm:prSet/>
      <dgm:spPr/>
      <dgm:t>
        <a:bodyPr/>
        <a:lstStyle/>
        <a:p>
          <a:endParaRPr lang="nl-NL"/>
        </a:p>
      </dgm:t>
    </dgm:pt>
    <dgm:pt modelId="{9D28BBED-41DA-4DDB-BA93-67725C625C81}" type="sibTrans" cxnId="{5656759F-2E56-4C7F-A11C-A30951B00D66}">
      <dgm:prSet/>
      <dgm:spPr/>
      <dgm:t>
        <a:bodyPr/>
        <a:lstStyle/>
        <a:p>
          <a:endParaRPr lang="nl-NL"/>
        </a:p>
      </dgm:t>
    </dgm:pt>
    <dgm:pt modelId="{538E1F3B-7A83-487C-A297-854FF8B70110}">
      <dgm:prSet custT="1"/>
      <dgm:spPr>
        <a:solidFill>
          <a:srgbClr val="DBE5F1">
            <a:alpha val="90000"/>
          </a:srgbClr>
        </a:solidFill>
      </dgm:spPr>
      <dgm:t>
        <a:bodyPr/>
        <a:lstStyle/>
        <a:p>
          <a:r>
            <a:rPr lang="nl-NL" sz="1200" dirty="0"/>
            <a:t>Performance indicators</a:t>
          </a:r>
        </a:p>
      </dgm:t>
    </dgm:pt>
    <dgm:pt modelId="{0E37265B-091A-4921-99B5-5C6188AF32F1}" type="parTrans" cxnId="{5E5A1B61-DADB-4E5F-AF13-584412DB31B3}">
      <dgm:prSet/>
      <dgm:spPr/>
      <dgm:t>
        <a:bodyPr/>
        <a:lstStyle/>
        <a:p>
          <a:endParaRPr lang="nl-NL"/>
        </a:p>
      </dgm:t>
    </dgm:pt>
    <dgm:pt modelId="{03849729-6B46-4028-8FA2-539998C0270C}" type="sibTrans" cxnId="{5E5A1B61-DADB-4E5F-AF13-584412DB31B3}">
      <dgm:prSet/>
      <dgm:spPr/>
      <dgm:t>
        <a:bodyPr/>
        <a:lstStyle/>
        <a:p>
          <a:endParaRPr lang="nl-NL"/>
        </a:p>
      </dgm:t>
    </dgm:pt>
    <dgm:pt modelId="{2DD7A7D2-C874-480C-979B-27BD5664B61F}">
      <dgm:prSet custT="1"/>
      <dgm:spPr>
        <a:solidFill>
          <a:srgbClr val="DBE5F1">
            <a:alpha val="90000"/>
          </a:srgbClr>
        </a:solidFill>
      </dgm:spPr>
      <dgm:t>
        <a:bodyPr/>
        <a:lstStyle/>
        <a:p>
          <a:r>
            <a:rPr lang="nl-NL" sz="1200" dirty="0" err="1"/>
            <a:t>Fixed</a:t>
          </a:r>
          <a:r>
            <a:rPr lang="nl-NL" sz="1200" dirty="0"/>
            <a:t> </a:t>
          </a:r>
          <a:r>
            <a:rPr lang="nl-NL" sz="1200" dirty="0" err="1"/>
            <a:t>and</a:t>
          </a:r>
          <a:r>
            <a:rPr lang="nl-NL" sz="1200" dirty="0"/>
            <a:t> </a:t>
          </a:r>
          <a:r>
            <a:rPr lang="nl-NL" sz="1200" dirty="0" err="1"/>
            <a:t>variable</a:t>
          </a:r>
          <a:r>
            <a:rPr lang="nl-NL" sz="1200" dirty="0"/>
            <a:t> tranches</a:t>
          </a:r>
        </a:p>
      </dgm:t>
    </dgm:pt>
    <dgm:pt modelId="{E9637E7F-FC64-4E6C-8682-22016B334E5E}" type="parTrans" cxnId="{818354B0-6481-4798-B7DC-68BFACCBB16B}">
      <dgm:prSet/>
      <dgm:spPr/>
      <dgm:t>
        <a:bodyPr/>
        <a:lstStyle/>
        <a:p>
          <a:endParaRPr lang="nl-NL"/>
        </a:p>
      </dgm:t>
    </dgm:pt>
    <dgm:pt modelId="{44043204-3EF6-4D60-BE3E-0F79D1573838}" type="sibTrans" cxnId="{818354B0-6481-4798-B7DC-68BFACCBB16B}">
      <dgm:prSet/>
      <dgm:spPr/>
      <dgm:t>
        <a:bodyPr/>
        <a:lstStyle/>
        <a:p>
          <a:endParaRPr lang="nl-NL"/>
        </a:p>
      </dgm:t>
    </dgm:pt>
    <dgm:pt modelId="{EB2F3DFC-2271-468D-B301-4A9EF60F41B0}">
      <dgm:prSet phldrT="[Tekst]" custT="1"/>
      <dgm:spPr>
        <a:solidFill>
          <a:srgbClr val="DBE5F1">
            <a:alpha val="90000"/>
          </a:srgbClr>
        </a:solidFill>
      </dgm:spPr>
      <dgm:t>
        <a:bodyPr/>
        <a:lstStyle/>
        <a:p>
          <a:r>
            <a:rPr lang="nl-NL" sz="1100" dirty="0" err="1"/>
            <a:t>Additionality</a:t>
          </a:r>
          <a:endParaRPr lang="nl-NL" sz="1100" dirty="0"/>
        </a:p>
      </dgm:t>
    </dgm:pt>
    <dgm:pt modelId="{86340D32-E62A-4846-937B-2C66A9115D63}" type="parTrans" cxnId="{B55A5A84-A4F3-4845-A43A-A7CF13A0699B}">
      <dgm:prSet/>
      <dgm:spPr/>
      <dgm:t>
        <a:bodyPr/>
        <a:lstStyle/>
        <a:p>
          <a:endParaRPr lang="nl-NL"/>
        </a:p>
      </dgm:t>
    </dgm:pt>
    <dgm:pt modelId="{523F4AF9-6ADE-47A3-A53B-CE7307CB63A9}" type="sibTrans" cxnId="{B55A5A84-A4F3-4845-A43A-A7CF13A0699B}">
      <dgm:prSet/>
      <dgm:spPr/>
      <dgm:t>
        <a:bodyPr/>
        <a:lstStyle/>
        <a:p>
          <a:endParaRPr lang="nl-NL"/>
        </a:p>
      </dgm:t>
    </dgm:pt>
    <dgm:pt modelId="{CA46C0E5-A678-4F44-8512-AA3A5953BF30}">
      <dgm:prSet phldrT="[Tekst]" custT="1"/>
      <dgm:spPr>
        <a:solidFill>
          <a:srgbClr val="DBE5F1">
            <a:alpha val="90000"/>
          </a:srgbClr>
        </a:solidFill>
      </dgm:spPr>
      <dgm:t>
        <a:bodyPr/>
        <a:lstStyle/>
        <a:p>
          <a:r>
            <a:rPr lang="nl-NL" sz="1100" dirty="0" err="1"/>
            <a:t>Disbursement</a:t>
          </a:r>
          <a:r>
            <a:rPr lang="nl-NL" sz="1100" dirty="0"/>
            <a:t> file</a:t>
          </a:r>
        </a:p>
      </dgm:t>
    </dgm:pt>
    <dgm:pt modelId="{FA1460B1-E123-43ED-80DB-48A1F0E160D9}" type="parTrans" cxnId="{5B8CCF3F-4D3C-4312-AF16-1ABC860CB95B}">
      <dgm:prSet/>
      <dgm:spPr/>
      <dgm:t>
        <a:bodyPr/>
        <a:lstStyle/>
        <a:p>
          <a:endParaRPr lang="nl-NL"/>
        </a:p>
      </dgm:t>
    </dgm:pt>
    <dgm:pt modelId="{A8809DD1-A5D9-4046-A330-E678E5064487}" type="sibTrans" cxnId="{5B8CCF3F-4D3C-4312-AF16-1ABC860CB95B}">
      <dgm:prSet/>
      <dgm:spPr/>
      <dgm:t>
        <a:bodyPr/>
        <a:lstStyle/>
        <a:p>
          <a:endParaRPr lang="nl-NL"/>
        </a:p>
      </dgm:t>
    </dgm:pt>
    <dgm:pt modelId="{3C40763E-F7BF-4BB1-92E9-32E385459F7C}">
      <dgm:prSet phldrT="[Tekst]" custT="1"/>
      <dgm:spPr>
        <a:solidFill>
          <a:srgbClr val="DBE5F1">
            <a:alpha val="90000"/>
          </a:srgbClr>
        </a:solidFill>
      </dgm:spPr>
      <dgm:t>
        <a:bodyPr/>
        <a:lstStyle/>
        <a:p>
          <a:r>
            <a:rPr lang="nl-NL" sz="1100" dirty="0"/>
            <a:t>BS Evaluation</a:t>
          </a:r>
        </a:p>
      </dgm:t>
    </dgm:pt>
    <dgm:pt modelId="{663F553E-B499-487A-8015-2400E4897F93}" type="parTrans" cxnId="{79E1236F-DB45-48AB-8D5E-42B561233E2F}">
      <dgm:prSet/>
      <dgm:spPr/>
      <dgm:t>
        <a:bodyPr/>
        <a:lstStyle/>
        <a:p>
          <a:endParaRPr lang="nl-NL"/>
        </a:p>
      </dgm:t>
    </dgm:pt>
    <dgm:pt modelId="{3DC3CE40-4975-4043-BE15-596744C6444D}" type="sibTrans" cxnId="{79E1236F-DB45-48AB-8D5E-42B561233E2F}">
      <dgm:prSet/>
      <dgm:spPr/>
      <dgm:t>
        <a:bodyPr/>
        <a:lstStyle/>
        <a:p>
          <a:endParaRPr lang="nl-NL"/>
        </a:p>
      </dgm:t>
    </dgm:pt>
    <dgm:pt modelId="{C047BC3A-AEF4-46B1-80FB-BBD755EDFE52}">
      <dgm:prSet custT="1"/>
      <dgm:spPr>
        <a:solidFill>
          <a:srgbClr val="DBE5F1">
            <a:alpha val="90000"/>
          </a:srgbClr>
        </a:solidFill>
      </dgm:spPr>
      <dgm:t>
        <a:bodyPr/>
        <a:lstStyle/>
        <a:p>
          <a:r>
            <a:rPr lang="nl-NL" sz="1200" dirty="0"/>
            <a:t>Policy </a:t>
          </a:r>
          <a:r>
            <a:rPr lang="nl-NL" sz="1200" dirty="0" err="1"/>
            <a:t>dialogue</a:t>
          </a:r>
          <a:r>
            <a:rPr lang="nl-NL" sz="1200" dirty="0"/>
            <a:t>, CD</a:t>
          </a:r>
        </a:p>
      </dgm:t>
    </dgm:pt>
    <dgm:pt modelId="{AAACC7A1-8EB6-489C-93B1-FAB10C834B3E}" type="parTrans" cxnId="{55B93F00-C4B9-406C-80B9-369A93491B12}">
      <dgm:prSet/>
      <dgm:spPr/>
      <dgm:t>
        <a:bodyPr/>
        <a:lstStyle/>
        <a:p>
          <a:endParaRPr lang="nl-NL"/>
        </a:p>
      </dgm:t>
    </dgm:pt>
    <dgm:pt modelId="{9470D571-9AB4-48FA-9516-966D75B5105A}" type="sibTrans" cxnId="{55B93F00-C4B9-406C-80B9-369A93491B12}">
      <dgm:prSet/>
      <dgm:spPr/>
      <dgm:t>
        <a:bodyPr/>
        <a:lstStyle/>
        <a:p>
          <a:endParaRPr lang="nl-NL"/>
        </a:p>
      </dgm:t>
    </dgm:pt>
    <dgm:pt modelId="{626FB5B1-1F18-4F6E-9AAE-C52AA02544C1}">
      <dgm:prSet phldrT="[Tekst]" custT="1"/>
      <dgm:spPr>
        <a:solidFill>
          <a:srgbClr val="E2F0F2">
            <a:alpha val="90000"/>
          </a:srgbClr>
        </a:solidFill>
      </dgm:spPr>
      <dgm:t>
        <a:bodyPr/>
        <a:lstStyle/>
        <a:p>
          <a:r>
            <a:rPr lang="nl-NL" sz="1400" dirty="0" err="1"/>
            <a:t>Formulation</a:t>
          </a:r>
          <a:r>
            <a:rPr lang="nl-NL" sz="1400" dirty="0"/>
            <a:t> (macro </a:t>
          </a:r>
          <a:r>
            <a:rPr lang="nl-NL" sz="1400" dirty="0" err="1"/>
            <a:t>and</a:t>
          </a:r>
          <a:r>
            <a:rPr lang="nl-NL" sz="1400" dirty="0"/>
            <a:t> / or PFM </a:t>
          </a:r>
          <a:r>
            <a:rPr lang="nl-NL" sz="1400" dirty="0" err="1"/>
            <a:t>eligibility</a:t>
          </a:r>
          <a:r>
            <a:rPr lang="nl-NL" sz="1400" dirty="0"/>
            <a:t>)</a:t>
          </a:r>
        </a:p>
      </dgm:t>
    </dgm:pt>
    <dgm:pt modelId="{5983FF9D-02C2-4797-830E-861A33566F5F}" type="parTrans" cxnId="{088AEC9C-F730-4579-B1FE-B42FB5803DC7}">
      <dgm:prSet/>
      <dgm:spPr/>
      <dgm:t>
        <a:bodyPr/>
        <a:lstStyle/>
        <a:p>
          <a:endParaRPr lang="nl-NL"/>
        </a:p>
      </dgm:t>
    </dgm:pt>
    <dgm:pt modelId="{B1FE2E9E-2F05-448F-845F-06E23D0C9EC9}" type="sibTrans" cxnId="{088AEC9C-F730-4579-B1FE-B42FB5803DC7}">
      <dgm:prSet/>
      <dgm:spPr/>
      <dgm:t>
        <a:bodyPr/>
        <a:lstStyle/>
        <a:p>
          <a:endParaRPr lang="nl-NL"/>
        </a:p>
      </dgm:t>
    </dgm:pt>
    <dgm:pt modelId="{EF3A5432-E5BD-49EF-9B35-8D7BC28C2144}">
      <dgm:prSet phldrT="[Tekst]" custT="1"/>
      <dgm:spPr>
        <a:solidFill>
          <a:srgbClr val="DBE5F1">
            <a:alpha val="90000"/>
          </a:srgbClr>
        </a:solidFill>
      </dgm:spPr>
      <dgm:t>
        <a:bodyPr/>
        <a:lstStyle/>
        <a:p>
          <a:r>
            <a:rPr lang="nl-NL" sz="1100" dirty="0"/>
            <a:t>Fragile state </a:t>
          </a:r>
        </a:p>
      </dgm:t>
    </dgm:pt>
    <dgm:pt modelId="{283B2D41-60C0-4081-A0B4-33878DA26C09}" type="parTrans" cxnId="{69415E4C-2BE0-4FF5-A98E-F00E7A70C9F6}">
      <dgm:prSet/>
      <dgm:spPr/>
      <dgm:t>
        <a:bodyPr/>
        <a:lstStyle/>
        <a:p>
          <a:endParaRPr lang="nl-NL"/>
        </a:p>
      </dgm:t>
    </dgm:pt>
    <dgm:pt modelId="{81F5F84A-96FE-4F75-A747-41A8E096482F}" type="sibTrans" cxnId="{69415E4C-2BE0-4FF5-A98E-F00E7A70C9F6}">
      <dgm:prSet/>
      <dgm:spPr/>
      <dgm:t>
        <a:bodyPr/>
        <a:lstStyle/>
        <a:p>
          <a:endParaRPr lang="nl-NL"/>
        </a:p>
      </dgm:t>
    </dgm:pt>
    <dgm:pt modelId="{121EBB7C-1C7B-430C-B15B-1F6E384EABBD}">
      <dgm:prSet phldrT="[Tekst]" custT="1"/>
      <dgm:spPr>
        <a:solidFill>
          <a:srgbClr val="DBE5F1">
            <a:alpha val="90000"/>
          </a:srgbClr>
        </a:solidFill>
      </dgm:spPr>
      <dgm:t>
        <a:bodyPr/>
        <a:lstStyle/>
        <a:p>
          <a:r>
            <a:rPr lang="nl-NL" sz="1100" dirty="0"/>
            <a:t>MTEF </a:t>
          </a:r>
          <a:r>
            <a:rPr lang="nl-NL" sz="1100" dirty="0" err="1"/>
            <a:t>and</a:t>
          </a:r>
          <a:r>
            <a:rPr lang="nl-NL" sz="1100" dirty="0"/>
            <a:t> </a:t>
          </a:r>
          <a:r>
            <a:rPr lang="nl-NL" sz="1100" dirty="0" err="1"/>
            <a:t>Results-based</a:t>
          </a:r>
          <a:r>
            <a:rPr lang="nl-NL" sz="1100" dirty="0"/>
            <a:t> </a:t>
          </a:r>
          <a:r>
            <a:rPr lang="nl-NL" sz="1100" dirty="0" err="1"/>
            <a:t>budgeting</a:t>
          </a:r>
          <a:endParaRPr lang="nl-NL" sz="1100" dirty="0"/>
        </a:p>
      </dgm:t>
    </dgm:pt>
    <dgm:pt modelId="{14094972-7374-4C01-A006-3EE99C7B3E60}" type="parTrans" cxnId="{D24D7A23-0A2E-442C-B52D-B1A641C3B7E7}">
      <dgm:prSet/>
      <dgm:spPr/>
      <dgm:t>
        <a:bodyPr/>
        <a:lstStyle/>
        <a:p>
          <a:endParaRPr lang="nl-NL"/>
        </a:p>
      </dgm:t>
    </dgm:pt>
    <dgm:pt modelId="{FA0A75BE-521B-410D-B178-471C0CCA29C3}" type="sibTrans" cxnId="{D24D7A23-0A2E-442C-B52D-B1A641C3B7E7}">
      <dgm:prSet/>
      <dgm:spPr/>
      <dgm:t>
        <a:bodyPr/>
        <a:lstStyle/>
        <a:p>
          <a:endParaRPr lang="nl-NL"/>
        </a:p>
      </dgm:t>
    </dgm:pt>
    <dgm:pt modelId="{0D821212-A95E-4745-9125-3C53413E905F}">
      <dgm:prSet/>
      <dgm:spPr>
        <a:solidFill>
          <a:srgbClr val="DBE5F1">
            <a:alpha val="90000"/>
          </a:srgbClr>
        </a:solidFill>
      </dgm:spPr>
      <dgm:t>
        <a:bodyPr/>
        <a:lstStyle/>
        <a:p>
          <a:endParaRPr lang="nl-NL" sz="900" dirty="0"/>
        </a:p>
      </dgm:t>
    </dgm:pt>
    <dgm:pt modelId="{23A5DCC6-9197-409D-B630-CA2FE29053BE}" type="parTrans" cxnId="{F7491306-2E52-447D-A13B-3A837BDFE50C}">
      <dgm:prSet/>
      <dgm:spPr/>
      <dgm:t>
        <a:bodyPr/>
        <a:lstStyle/>
        <a:p>
          <a:endParaRPr lang="nl-NL"/>
        </a:p>
      </dgm:t>
    </dgm:pt>
    <dgm:pt modelId="{41443FCA-60E6-42B4-A584-8F4ACCEFEFCC}" type="sibTrans" cxnId="{F7491306-2E52-447D-A13B-3A837BDFE50C}">
      <dgm:prSet/>
      <dgm:spPr/>
      <dgm:t>
        <a:bodyPr/>
        <a:lstStyle/>
        <a:p>
          <a:endParaRPr lang="nl-NL"/>
        </a:p>
      </dgm:t>
    </dgm:pt>
    <dgm:pt modelId="{1891A4C9-CA7F-4068-886E-08DF34F0595A}">
      <dgm:prSet phldrT="[Tekst]" custT="1"/>
      <dgm:spPr>
        <a:solidFill>
          <a:srgbClr val="DBE5F1">
            <a:alpha val="90000"/>
          </a:srgbClr>
        </a:solidFill>
      </dgm:spPr>
      <dgm:t>
        <a:bodyPr/>
        <a:lstStyle/>
        <a:p>
          <a:r>
            <a:rPr lang="nl-NL" sz="1100" dirty="0"/>
            <a:t>SRC </a:t>
          </a:r>
          <a:r>
            <a:rPr lang="nl-NL" sz="1100" dirty="0" err="1"/>
            <a:t>and</a:t>
          </a:r>
          <a:r>
            <a:rPr lang="nl-NL" sz="1100" dirty="0"/>
            <a:t> SBC</a:t>
          </a:r>
          <a:endParaRPr lang="nl-NL" sz="800" dirty="0"/>
        </a:p>
      </dgm:t>
    </dgm:pt>
    <dgm:pt modelId="{B6D335F0-C5C7-4017-8052-363F7BA6E3B7}" type="parTrans" cxnId="{FB9BC449-7719-40C8-89C4-C23148084D6D}">
      <dgm:prSet/>
      <dgm:spPr/>
      <dgm:t>
        <a:bodyPr/>
        <a:lstStyle/>
        <a:p>
          <a:endParaRPr lang="nl-NL"/>
        </a:p>
      </dgm:t>
    </dgm:pt>
    <dgm:pt modelId="{A5B5CEB5-70C9-4206-BCA1-228983F4BE45}" type="sibTrans" cxnId="{FB9BC449-7719-40C8-89C4-C23148084D6D}">
      <dgm:prSet/>
      <dgm:spPr/>
      <dgm:t>
        <a:bodyPr/>
        <a:lstStyle/>
        <a:p>
          <a:endParaRPr lang="nl-NL"/>
        </a:p>
      </dgm:t>
    </dgm:pt>
    <dgm:pt modelId="{6BDCDDC0-5402-48DF-9025-6485B9741135}" type="pres">
      <dgm:prSet presAssocID="{C73D1BAA-91EB-4256-852D-DCAD217A6E38}" presName="Name0" presStyleCnt="0">
        <dgm:presLayoutVars>
          <dgm:dir/>
          <dgm:animLvl val="lvl"/>
          <dgm:resizeHandles val="exact"/>
        </dgm:presLayoutVars>
      </dgm:prSet>
      <dgm:spPr/>
    </dgm:pt>
    <dgm:pt modelId="{F73CFFCE-13FD-4916-B355-B2E35D86CCCD}" type="pres">
      <dgm:prSet presAssocID="{C73D1BAA-91EB-4256-852D-DCAD217A6E38}" presName="tSp" presStyleCnt="0"/>
      <dgm:spPr/>
    </dgm:pt>
    <dgm:pt modelId="{327C4E9B-A3D9-4170-99DC-7301D755BC60}" type="pres">
      <dgm:prSet presAssocID="{C73D1BAA-91EB-4256-852D-DCAD217A6E38}" presName="bSp" presStyleCnt="0"/>
      <dgm:spPr/>
    </dgm:pt>
    <dgm:pt modelId="{414FE23D-C626-4DC7-A2A0-148463466D0A}" type="pres">
      <dgm:prSet presAssocID="{C73D1BAA-91EB-4256-852D-DCAD217A6E38}" presName="process" presStyleCnt="0"/>
      <dgm:spPr/>
    </dgm:pt>
    <dgm:pt modelId="{5C82DEC7-07B0-45CC-83C3-127F2CDE4793}" type="pres">
      <dgm:prSet presAssocID="{2C3EC90C-1060-40FA-96F9-C50FBCEBBCCE}" presName="composite1" presStyleCnt="0"/>
      <dgm:spPr/>
    </dgm:pt>
    <dgm:pt modelId="{BB134655-A7C8-4772-AC4B-A5AF0C52BC9C}" type="pres">
      <dgm:prSet presAssocID="{2C3EC90C-1060-40FA-96F9-C50FBCEBBCCE}" presName="dummyNode1" presStyleLbl="node1" presStyleIdx="0" presStyleCnt="4"/>
      <dgm:spPr/>
    </dgm:pt>
    <dgm:pt modelId="{2E00F417-524D-4AD9-8885-57AC8DEFCC32}" type="pres">
      <dgm:prSet presAssocID="{2C3EC90C-1060-40FA-96F9-C50FBCEBBCCE}" presName="childNode1" presStyleLbl="bgAcc1" presStyleIdx="0" presStyleCnt="4" custScaleX="134176" custScaleY="157557" custLinFactNeighborX="-528" custLinFactNeighborY="-3074">
        <dgm:presLayoutVars>
          <dgm:bulletEnabled val="1"/>
        </dgm:presLayoutVars>
      </dgm:prSet>
      <dgm:spPr/>
    </dgm:pt>
    <dgm:pt modelId="{E0CB3F39-AA50-4E3B-8392-C67096A0D197}" type="pres">
      <dgm:prSet presAssocID="{2C3EC90C-1060-40FA-96F9-C50FBCEBBCCE}" presName="childNode1tx" presStyleLbl="bgAcc1" presStyleIdx="0" presStyleCnt="4">
        <dgm:presLayoutVars>
          <dgm:bulletEnabled val="1"/>
        </dgm:presLayoutVars>
      </dgm:prSet>
      <dgm:spPr/>
    </dgm:pt>
    <dgm:pt modelId="{3646B820-549B-4472-A794-FC525E265191}" type="pres">
      <dgm:prSet presAssocID="{2C3EC90C-1060-40FA-96F9-C50FBCEBBCCE}" presName="parentNode1" presStyleLbl="node1" presStyleIdx="0" presStyleCnt="4">
        <dgm:presLayoutVars>
          <dgm:chMax val="1"/>
          <dgm:bulletEnabled val="1"/>
        </dgm:presLayoutVars>
      </dgm:prSet>
      <dgm:spPr/>
    </dgm:pt>
    <dgm:pt modelId="{C61B8764-04C9-49A6-AFE5-E3175B5CB1BB}" type="pres">
      <dgm:prSet presAssocID="{2C3EC90C-1060-40FA-96F9-C50FBCEBBCCE}" presName="connSite1" presStyleCnt="0"/>
      <dgm:spPr/>
    </dgm:pt>
    <dgm:pt modelId="{EE4E6F6A-02A3-4C48-8B47-F642815A0075}" type="pres">
      <dgm:prSet presAssocID="{1A47E11C-B6A5-4CF8-93FC-25626D771732}" presName="Name9" presStyleLbl="sibTrans2D1" presStyleIdx="0" presStyleCnt="3" custLinFactNeighborX="1260" custLinFactNeighborY="11111"/>
      <dgm:spPr/>
    </dgm:pt>
    <dgm:pt modelId="{1573E406-5F10-4A36-BD86-7487D9D993D6}" type="pres">
      <dgm:prSet presAssocID="{FAC657A3-948A-4354-847B-957675B191F5}" presName="composite2" presStyleCnt="0"/>
      <dgm:spPr/>
    </dgm:pt>
    <dgm:pt modelId="{B9EDFDFA-8383-41CC-8D61-13391EC5FA3F}" type="pres">
      <dgm:prSet presAssocID="{FAC657A3-948A-4354-847B-957675B191F5}" presName="dummyNode2" presStyleLbl="node1" presStyleIdx="0" presStyleCnt="4"/>
      <dgm:spPr/>
    </dgm:pt>
    <dgm:pt modelId="{EBF25338-9215-4DC6-9B1F-C2C1DC441BE4}" type="pres">
      <dgm:prSet presAssocID="{FAC657A3-948A-4354-847B-957675B191F5}" presName="childNode2" presStyleLbl="bgAcc1" presStyleIdx="1" presStyleCnt="4" custScaleX="162229" custScaleY="163988">
        <dgm:presLayoutVars>
          <dgm:bulletEnabled val="1"/>
        </dgm:presLayoutVars>
      </dgm:prSet>
      <dgm:spPr/>
    </dgm:pt>
    <dgm:pt modelId="{E0517AAE-EB1E-44F1-B49C-8FF256060F55}" type="pres">
      <dgm:prSet presAssocID="{FAC657A3-948A-4354-847B-957675B191F5}" presName="childNode2tx" presStyleLbl="bgAcc1" presStyleIdx="1" presStyleCnt="4">
        <dgm:presLayoutVars>
          <dgm:bulletEnabled val="1"/>
        </dgm:presLayoutVars>
      </dgm:prSet>
      <dgm:spPr/>
    </dgm:pt>
    <dgm:pt modelId="{84CE1C7A-10F4-43C3-B900-1089AB0DB66B}" type="pres">
      <dgm:prSet presAssocID="{FAC657A3-948A-4354-847B-957675B191F5}" presName="parentNode2" presStyleLbl="node1" presStyleIdx="1" presStyleCnt="4">
        <dgm:presLayoutVars>
          <dgm:chMax val="0"/>
          <dgm:bulletEnabled val="1"/>
        </dgm:presLayoutVars>
      </dgm:prSet>
      <dgm:spPr/>
    </dgm:pt>
    <dgm:pt modelId="{C5585BF1-10B1-4729-999F-CED8A1AA9E04}" type="pres">
      <dgm:prSet presAssocID="{FAC657A3-948A-4354-847B-957675B191F5}" presName="connSite2" presStyleCnt="0"/>
      <dgm:spPr/>
    </dgm:pt>
    <dgm:pt modelId="{794C83AE-720E-4A50-A67C-DB2E98E5F615}" type="pres">
      <dgm:prSet presAssocID="{C93984A0-BF2C-49F9-B9CE-B411FC9607C4}" presName="Name18" presStyleLbl="sibTrans2D1" presStyleIdx="1" presStyleCnt="3" custLinFactNeighborX="-1212" custLinFactNeighborY="-9767"/>
      <dgm:spPr/>
    </dgm:pt>
    <dgm:pt modelId="{BAEC0F9C-19A3-4F37-A975-C591F612CF2F}" type="pres">
      <dgm:prSet presAssocID="{16109047-E8F1-4D6A-A8D7-9B01DDE19BAF}" presName="composite1" presStyleCnt="0"/>
      <dgm:spPr/>
    </dgm:pt>
    <dgm:pt modelId="{91781497-B72E-41F4-843B-2110DC4F0433}" type="pres">
      <dgm:prSet presAssocID="{16109047-E8F1-4D6A-A8D7-9B01DDE19BAF}" presName="dummyNode1" presStyleLbl="node1" presStyleIdx="1" presStyleCnt="4"/>
      <dgm:spPr/>
    </dgm:pt>
    <dgm:pt modelId="{EB382A4C-6B74-46BB-8930-A1515002FC51}" type="pres">
      <dgm:prSet presAssocID="{16109047-E8F1-4D6A-A8D7-9B01DDE19BAF}" presName="childNode1" presStyleLbl="bgAcc1" presStyleIdx="2" presStyleCnt="4" custScaleX="149969" custScaleY="164177" custLinFactNeighborX="-10424" custLinFactNeighborY="9434">
        <dgm:presLayoutVars>
          <dgm:bulletEnabled val="1"/>
        </dgm:presLayoutVars>
      </dgm:prSet>
      <dgm:spPr/>
    </dgm:pt>
    <dgm:pt modelId="{75120D69-3999-44CB-9F8F-8A6D4871C6E5}" type="pres">
      <dgm:prSet presAssocID="{16109047-E8F1-4D6A-A8D7-9B01DDE19BAF}" presName="childNode1tx" presStyleLbl="bgAcc1" presStyleIdx="2" presStyleCnt="4">
        <dgm:presLayoutVars>
          <dgm:bulletEnabled val="1"/>
        </dgm:presLayoutVars>
      </dgm:prSet>
      <dgm:spPr/>
    </dgm:pt>
    <dgm:pt modelId="{2606C89C-8230-44DA-A700-EE71C7DE9AF8}" type="pres">
      <dgm:prSet presAssocID="{16109047-E8F1-4D6A-A8D7-9B01DDE19BAF}" presName="parentNode1" presStyleLbl="node1" presStyleIdx="2" presStyleCnt="4" custLinFactNeighborX="4156" custLinFactNeighborY="38208">
        <dgm:presLayoutVars>
          <dgm:chMax val="1"/>
          <dgm:bulletEnabled val="1"/>
        </dgm:presLayoutVars>
      </dgm:prSet>
      <dgm:spPr/>
    </dgm:pt>
    <dgm:pt modelId="{74123526-99F7-4446-8017-A690BBE93A1E}" type="pres">
      <dgm:prSet presAssocID="{16109047-E8F1-4D6A-A8D7-9B01DDE19BAF}" presName="connSite1" presStyleCnt="0"/>
      <dgm:spPr/>
    </dgm:pt>
    <dgm:pt modelId="{63D1BA4D-3339-4633-8661-7C0D1CDB5753}" type="pres">
      <dgm:prSet presAssocID="{4C235EB5-A74E-47C3-A95C-8C4E3B30147A}" presName="Name9" presStyleLbl="sibTrans2D1" presStyleIdx="2" presStyleCnt="3" custLinFactNeighborX="-3778" custLinFactNeighborY="18229"/>
      <dgm:spPr/>
    </dgm:pt>
    <dgm:pt modelId="{9C286EEC-7050-4C51-98C9-D24D72E5B969}" type="pres">
      <dgm:prSet presAssocID="{EF415A27-4E4B-4ADD-B060-F52B90FF67E4}" presName="composite2" presStyleCnt="0"/>
      <dgm:spPr/>
    </dgm:pt>
    <dgm:pt modelId="{53BFDBA1-0D28-475D-8EF0-F7F4B959BA8E}" type="pres">
      <dgm:prSet presAssocID="{EF415A27-4E4B-4ADD-B060-F52B90FF67E4}" presName="dummyNode2" presStyleLbl="node1" presStyleIdx="2" presStyleCnt="4"/>
      <dgm:spPr/>
    </dgm:pt>
    <dgm:pt modelId="{D659894C-9748-4A17-A4A6-D51CEF5848B9}" type="pres">
      <dgm:prSet presAssocID="{EF415A27-4E4B-4ADD-B060-F52B90FF67E4}" presName="childNode2" presStyleLbl="bgAcc1" presStyleIdx="3" presStyleCnt="4" custScaleX="164419" custScaleY="176851" custLinFactNeighborX="-12038" custLinFactNeighborY="2804">
        <dgm:presLayoutVars>
          <dgm:bulletEnabled val="1"/>
        </dgm:presLayoutVars>
      </dgm:prSet>
      <dgm:spPr/>
    </dgm:pt>
    <dgm:pt modelId="{96C34405-DEA2-4BED-8DC8-35FADE9BA93C}" type="pres">
      <dgm:prSet presAssocID="{EF415A27-4E4B-4ADD-B060-F52B90FF67E4}" presName="childNode2tx" presStyleLbl="bgAcc1" presStyleIdx="3" presStyleCnt="4">
        <dgm:presLayoutVars>
          <dgm:bulletEnabled val="1"/>
        </dgm:presLayoutVars>
      </dgm:prSet>
      <dgm:spPr/>
    </dgm:pt>
    <dgm:pt modelId="{415D00D3-0E96-4186-8688-A2BBE49BA5FA}" type="pres">
      <dgm:prSet presAssocID="{EF415A27-4E4B-4ADD-B060-F52B90FF67E4}" presName="parentNode2" presStyleLbl="node1" presStyleIdx="3" presStyleCnt="4" custLinFactNeighborX="5835" custLinFactNeighborY="-36788">
        <dgm:presLayoutVars>
          <dgm:chMax val="0"/>
          <dgm:bulletEnabled val="1"/>
        </dgm:presLayoutVars>
      </dgm:prSet>
      <dgm:spPr/>
    </dgm:pt>
    <dgm:pt modelId="{EA04BE6E-9FD9-4845-AA17-7A5F2F72F422}" type="pres">
      <dgm:prSet presAssocID="{EF415A27-4E4B-4ADD-B060-F52B90FF67E4}" presName="connSite2" presStyleCnt="0"/>
      <dgm:spPr/>
    </dgm:pt>
  </dgm:ptLst>
  <dgm:cxnLst>
    <dgm:cxn modelId="{55B93F00-C4B9-406C-80B9-369A93491B12}" srcId="{FAC657A3-948A-4354-847B-957675B191F5}" destId="{C047BC3A-AEF4-46B1-80FB-BBD755EDFE52}" srcOrd="4" destOrd="0" parTransId="{AAACC7A1-8EB6-489C-93B1-FAB10C834B3E}" sibTransId="{9470D571-9AB4-48FA-9516-966D75B5105A}"/>
    <dgm:cxn modelId="{7F216303-DD68-4DC0-A3F1-2DB001FEE566}" type="presOf" srcId="{FAC657A3-948A-4354-847B-957675B191F5}" destId="{84CE1C7A-10F4-43C3-B900-1089AB0DB66B}" srcOrd="0" destOrd="0" presId="urn:microsoft.com/office/officeart/2005/8/layout/hProcess4"/>
    <dgm:cxn modelId="{F7491306-2E52-447D-A13B-3A837BDFE50C}" srcId="{FAC657A3-948A-4354-847B-957675B191F5}" destId="{0D821212-A95E-4745-9125-3C53413E905F}" srcOrd="0" destOrd="0" parTransId="{23A5DCC6-9197-409D-B630-CA2FE29053BE}" sibTransId="{41443FCA-60E6-42B4-A584-8F4ACCEFEFCC}"/>
    <dgm:cxn modelId="{5B99BC07-A3B7-453A-BC1C-3F18924CD673}" type="presOf" srcId="{CA46C0E5-A678-4F44-8512-AA3A5953BF30}" destId="{96C34405-DEA2-4BED-8DC8-35FADE9BA93C}" srcOrd="1" destOrd="3" presId="urn:microsoft.com/office/officeart/2005/8/layout/hProcess4"/>
    <dgm:cxn modelId="{25D90211-63F4-4B56-AD2D-E6FE56045111}" srcId="{C73D1BAA-91EB-4256-852D-DCAD217A6E38}" destId="{EF415A27-4E4B-4ADD-B060-F52B90FF67E4}" srcOrd="3" destOrd="0" parTransId="{A92C98A1-BB28-4EF6-BF7F-BFD41D44774B}" sibTransId="{60CD3DD3-9A54-4D69-81ED-304AA94B233F}"/>
    <dgm:cxn modelId="{E81AA313-B06E-4E07-9BBE-30A8EB7EC09F}" srcId="{16109047-E8F1-4D6A-A8D7-9B01DDE19BAF}" destId="{2371589B-2456-4254-9D3E-1914C63D930F}" srcOrd="0" destOrd="0" parTransId="{1219640C-E837-4AC8-9FC6-2CD120F72016}" sibTransId="{D11BF578-4936-49B1-9EF9-06C15F22E2EF}"/>
    <dgm:cxn modelId="{7AA9C417-7160-4EE1-86F4-BF832BBF1CBA}" type="presOf" srcId="{1891A4C9-CA7F-4068-886E-08DF34F0595A}" destId="{96C34405-DEA2-4BED-8DC8-35FADE9BA93C}" srcOrd="1" destOrd="0" presId="urn:microsoft.com/office/officeart/2005/8/layout/hProcess4"/>
    <dgm:cxn modelId="{FA3D1A20-02D5-42F3-90E1-8568EDF051F7}" type="presOf" srcId="{C047BC3A-AEF4-46B1-80FB-BBD755EDFE52}" destId="{E0517AAE-EB1E-44F1-B49C-8FF256060F55}" srcOrd="1" destOrd="4" presId="urn:microsoft.com/office/officeart/2005/8/layout/hProcess4"/>
    <dgm:cxn modelId="{F6E34023-A581-458D-8EE4-51D86C0E39FE}" srcId="{2C3EC90C-1060-40FA-96F9-C50FBCEBBCCE}" destId="{AC6B7745-478B-4245-B686-610FE18D75FD}" srcOrd="2" destOrd="0" parTransId="{3DD5AACA-6095-4065-8B35-5CF2A931DAB9}" sibTransId="{64155D5F-63CE-4614-9B73-804581205251}"/>
    <dgm:cxn modelId="{D24D7A23-0A2E-442C-B52D-B1A641C3B7E7}" srcId="{EF415A27-4E4B-4ADD-B060-F52B90FF67E4}" destId="{121EBB7C-1C7B-430C-B15B-1F6E384EABBD}" srcOrd="2" destOrd="0" parTransId="{14094972-7374-4C01-A006-3EE99C7B3E60}" sibTransId="{FA0A75BE-521B-410D-B178-471C0CCA29C3}"/>
    <dgm:cxn modelId="{38263A2A-E6DA-4A96-B85F-5629B94B4995}" type="presOf" srcId="{626FB5B1-1F18-4F6E-9AAE-C52AA02544C1}" destId="{75120D69-3999-44CB-9F8F-8A6D4871C6E5}" srcOrd="1" destOrd="1" presId="urn:microsoft.com/office/officeart/2005/8/layout/hProcess4"/>
    <dgm:cxn modelId="{EBF2792B-BB5A-482E-9574-C1BECC44996F}" srcId="{2C3EC90C-1060-40FA-96F9-C50FBCEBBCCE}" destId="{19496CBD-FAF4-490A-83FB-C0F5B8D67680}" srcOrd="0" destOrd="0" parTransId="{A762DDDD-5638-4576-8149-C61D9904B728}" sibTransId="{65503469-6844-41AA-B679-D51580F759EE}"/>
    <dgm:cxn modelId="{20C7C12D-A5BD-42D1-8BA1-E2740C17ED8D}" type="presOf" srcId="{A5DCE0FC-9C06-4152-8CBA-2B7A58464A18}" destId="{E0CB3F39-AA50-4E3B-8392-C67096A0D197}" srcOrd="1" destOrd="3" presId="urn:microsoft.com/office/officeart/2005/8/layout/hProcess4"/>
    <dgm:cxn modelId="{692B403A-7508-46CC-A21D-F2790DB33A9C}" type="presOf" srcId="{C73D1BAA-91EB-4256-852D-DCAD217A6E38}" destId="{6BDCDDC0-5402-48DF-9025-6485B9741135}" srcOrd="0" destOrd="0" presId="urn:microsoft.com/office/officeart/2005/8/layout/hProcess4"/>
    <dgm:cxn modelId="{04FA573A-B327-4E7E-AFD7-B017D76224F8}" type="presOf" srcId="{0D821212-A95E-4745-9125-3C53413E905F}" destId="{E0517AAE-EB1E-44F1-B49C-8FF256060F55}" srcOrd="1" destOrd="0" presId="urn:microsoft.com/office/officeart/2005/8/layout/hProcess4"/>
    <dgm:cxn modelId="{94F8913A-8048-4987-BCC8-110A4C3F5890}" type="presOf" srcId="{AC23D79B-98A1-41B0-B8D6-9D298B593D4A}" destId="{E0CB3F39-AA50-4E3B-8392-C67096A0D197}" srcOrd="1" destOrd="1" presId="urn:microsoft.com/office/officeart/2005/8/layout/hProcess4"/>
    <dgm:cxn modelId="{5B8CCF3F-4D3C-4312-AF16-1ABC860CB95B}" srcId="{EF415A27-4E4B-4ADD-B060-F52B90FF67E4}" destId="{CA46C0E5-A678-4F44-8512-AA3A5953BF30}" srcOrd="3" destOrd="0" parTransId="{FA1460B1-E123-43ED-80DB-48A1F0E160D9}" sibTransId="{A8809DD1-A5D9-4046-A330-E678E5064487}"/>
    <dgm:cxn modelId="{CA5A3A5E-8465-4922-86E6-F4B7F27D60AF}" type="presOf" srcId="{C00B57CD-59EC-4262-AFA9-ABE83606AC37}" destId="{EBF25338-9215-4DC6-9B1F-C2C1DC441BE4}" srcOrd="0" destOrd="1" presId="urn:microsoft.com/office/officeart/2005/8/layout/hProcess4"/>
    <dgm:cxn modelId="{16A6765E-0086-4F9E-B726-82FB69DF7FCD}" type="presOf" srcId="{2C3EC90C-1060-40FA-96F9-C50FBCEBBCCE}" destId="{3646B820-549B-4472-A794-FC525E265191}" srcOrd="0" destOrd="0" presId="urn:microsoft.com/office/officeart/2005/8/layout/hProcess4"/>
    <dgm:cxn modelId="{34D4A65F-D4F3-4B67-9338-BB376C1F48C9}" srcId="{C73D1BAA-91EB-4256-852D-DCAD217A6E38}" destId="{2C3EC90C-1060-40FA-96F9-C50FBCEBBCCE}" srcOrd="0" destOrd="0" parTransId="{D7FCD66E-044F-4653-A820-08AF588075CD}" sibTransId="{1A47E11C-B6A5-4CF8-93FC-25626D771732}"/>
    <dgm:cxn modelId="{A1952D60-79B8-45A4-93F9-3FA333D25A0E}" type="presOf" srcId="{538E1F3B-7A83-487C-A297-854FF8B70110}" destId="{E0517AAE-EB1E-44F1-B49C-8FF256060F55}" srcOrd="1" destOrd="2" presId="urn:microsoft.com/office/officeart/2005/8/layout/hProcess4"/>
    <dgm:cxn modelId="{5E5A1B61-DADB-4E5F-AF13-584412DB31B3}" srcId="{FAC657A3-948A-4354-847B-957675B191F5}" destId="{538E1F3B-7A83-487C-A297-854FF8B70110}" srcOrd="2" destOrd="0" parTransId="{0E37265B-091A-4921-99B5-5C6188AF32F1}" sibTransId="{03849729-6B46-4028-8FA2-539998C0270C}"/>
    <dgm:cxn modelId="{7C526461-E33F-4198-9F5C-AE4DC78EDEC6}" type="presOf" srcId="{EF415A27-4E4B-4ADD-B060-F52B90FF67E4}" destId="{415D00D3-0E96-4186-8688-A2BBE49BA5FA}" srcOrd="0" destOrd="0" presId="urn:microsoft.com/office/officeart/2005/8/layout/hProcess4"/>
    <dgm:cxn modelId="{A0D90462-FF3C-475E-BDDF-9CB94CE15590}" srcId="{2C3EC90C-1060-40FA-96F9-C50FBCEBBCCE}" destId="{A5DCE0FC-9C06-4152-8CBA-2B7A58464A18}" srcOrd="3" destOrd="0" parTransId="{D0661F24-9B53-43B3-8102-2EAFFAC330F0}" sibTransId="{69A85023-26F2-495F-8E56-4A9392E8AEEE}"/>
    <dgm:cxn modelId="{B5ED5D65-050B-4E3F-B825-B450A4D23D93}" type="presOf" srcId="{EF3A5432-E5BD-49EF-9B35-8D7BC28C2144}" destId="{96C34405-DEA2-4BED-8DC8-35FADE9BA93C}" srcOrd="1" destOrd="5" presId="urn:microsoft.com/office/officeart/2005/8/layout/hProcess4"/>
    <dgm:cxn modelId="{FB9BC449-7719-40C8-89C4-C23148084D6D}" srcId="{EF415A27-4E4B-4ADD-B060-F52B90FF67E4}" destId="{1891A4C9-CA7F-4068-886E-08DF34F0595A}" srcOrd="0" destOrd="0" parTransId="{B6D335F0-C5C7-4017-8052-363F7BA6E3B7}" sibTransId="{A5B5CEB5-70C9-4206-BCA1-228983F4BE45}"/>
    <dgm:cxn modelId="{69415E4C-2BE0-4FF5-A98E-F00E7A70C9F6}" srcId="{EF415A27-4E4B-4ADD-B060-F52B90FF67E4}" destId="{EF3A5432-E5BD-49EF-9B35-8D7BC28C2144}" srcOrd="5" destOrd="0" parTransId="{283B2D41-60C0-4081-A0B4-33878DA26C09}" sibTransId="{81F5F84A-96FE-4F75-A747-41A8E096482F}"/>
    <dgm:cxn modelId="{79E1236F-DB45-48AB-8D5E-42B561233E2F}" srcId="{EF415A27-4E4B-4ADD-B060-F52B90FF67E4}" destId="{3C40763E-F7BF-4BB1-92E9-32E385459F7C}" srcOrd="4" destOrd="0" parTransId="{663F553E-B499-487A-8015-2400E4897F93}" sibTransId="{3DC3CE40-4975-4043-BE15-596744C6444D}"/>
    <dgm:cxn modelId="{5A7A2951-5EB1-4555-8292-9C8F076F9299}" type="presOf" srcId="{538E1F3B-7A83-487C-A297-854FF8B70110}" destId="{EBF25338-9215-4DC6-9B1F-C2C1DC441BE4}" srcOrd="0" destOrd="2" presId="urn:microsoft.com/office/officeart/2005/8/layout/hProcess4"/>
    <dgm:cxn modelId="{59D89172-FCB0-4404-8B76-531D61BE76C4}" type="presOf" srcId="{3C40763E-F7BF-4BB1-92E9-32E385459F7C}" destId="{D659894C-9748-4A17-A4A6-D51CEF5848B9}" srcOrd="0" destOrd="4" presId="urn:microsoft.com/office/officeart/2005/8/layout/hProcess4"/>
    <dgm:cxn modelId="{374E0454-B4DD-4BDA-BB64-B4525A07BD48}" type="presOf" srcId="{AC23D79B-98A1-41B0-B8D6-9D298B593D4A}" destId="{2E00F417-524D-4AD9-8885-57AC8DEFCC32}" srcOrd="0" destOrd="1" presId="urn:microsoft.com/office/officeart/2005/8/layout/hProcess4"/>
    <dgm:cxn modelId="{E5DD1B76-ED41-405C-ACF3-66E2B60A3EDC}" type="presOf" srcId="{626FB5B1-1F18-4F6E-9AAE-C52AA02544C1}" destId="{EB382A4C-6B74-46BB-8930-A1515002FC51}" srcOrd="0" destOrd="1" presId="urn:microsoft.com/office/officeart/2005/8/layout/hProcess4"/>
    <dgm:cxn modelId="{6E136759-C45B-4BC5-855C-B9CAE95F4191}" type="presOf" srcId="{EF3A5432-E5BD-49EF-9B35-8D7BC28C2144}" destId="{D659894C-9748-4A17-A4A6-D51CEF5848B9}" srcOrd="0" destOrd="5" presId="urn:microsoft.com/office/officeart/2005/8/layout/hProcess4"/>
    <dgm:cxn modelId="{924E1F7A-82A1-4259-B35C-6489506F7BED}" srcId="{2C3EC90C-1060-40FA-96F9-C50FBCEBBCCE}" destId="{AC23D79B-98A1-41B0-B8D6-9D298B593D4A}" srcOrd="1" destOrd="0" parTransId="{BCBD8AE6-505E-4617-8D60-7D594533DBB9}" sibTransId="{91144B78-9962-430C-ABBF-31EC8F5F6150}"/>
    <dgm:cxn modelId="{56FA767D-A7D1-4E35-A1DA-BD231BE9413D}" type="presOf" srcId="{121EBB7C-1C7B-430C-B15B-1F6E384EABBD}" destId="{96C34405-DEA2-4BED-8DC8-35FADE9BA93C}" srcOrd="1" destOrd="2" presId="urn:microsoft.com/office/officeart/2005/8/layout/hProcess4"/>
    <dgm:cxn modelId="{5A25B07D-8CBB-48C2-BC5B-E9FA6F01B732}" type="presOf" srcId="{2371589B-2456-4254-9D3E-1914C63D930F}" destId="{EB382A4C-6B74-46BB-8930-A1515002FC51}" srcOrd="0" destOrd="0" presId="urn:microsoft.com/office/officeart/2005/8/layout/hProcess4"/>
    <dgm:cxn modelId="{146DAB82-C7E5-4E7C-9824-63FA5C9D086B}" type="presOf" srcId="{1A47E11C-B6A5-4CF8-93FC-25626D771732}" destId="{EE4E6F6A-02A3-4C48-8B47-F642815A0075}" srcOrd="0" destOrd="0" presId="urn:microsoft.com/office/officeart/2005/8/layout/hProcess4"/>
    <dgm:cxn modelId="{B55A5A84-A4F3-4845-A43A-A7CF13A0699B}" srcId="{EF415A27-4E4B-4ADD-B060-F52B90FF67E4}" destId="{EB2F3DFC-2271-468D-B301-4A9EF60F41B0}" srcOrd="1" destOrd="0" parTransId="{86340D32-E62A-4846-937B-2C66A9115D63}" sibTransId="{523F4AF9-6ADE-47A3-A53B-CE7307CB63A9}"/>
    <dgm:cxn modelId="{C1306F85-A989-4E13-96E9-5925242D474A}" type="presOf" srcId="{16109047-E8F1-4D6A-A8D7-9B01DDE19BAF}" destId="{2606C89C-8230-44DA-A700-EE71C7DE9AF8}" srcOrd="0" destOrd="0" presId="urn:microsoft.com/office/officeart/2005/8/layout/hProcess4"/>
    <dgm:cxn modelId="{2D15BF8B-C79B-4F72-B5FC-B4DF14016FAF}" type="presOf" srcId="{19496CBD-FAF4-490A-83FB-C0F5B8D67680}" destId="{E0CB3F39-AA50-4E3B-8392-C67096A0D197}" srcOrd="1" destOrd="0" presId="urn:microsoft.com/office/officeart/2005/8/layout/hProcess4"/>
    <dgm:cxn modelId="{474B158E-BC93-49EA-A56A-225B93067689}" type="presOf" srcId="{121EBB7C-1C7B-430C-B15B-1F6E384EABBD}" destId="{D659894C-9748-4A17-A4A6-D51CEF5848B9}" srcOrd="0" destOrd="2" presId="urn:microsoft.com/office/officeart/2005/8/layout/hProcess4"/>
    <dgm:cxn modelId="{262C0C93-9E2D-4F3D-B16E-B72B5AA3512A}" type="presOf" srcId="{2DD7A7D2-C874-480C-979B-27BD5664B61F}" destId="{EBF25338-9215-4DC6-9B1F-C2C1DC441BE4}" srcOrd="0" destOrd="3" presId="urn:microsoft.com/office/officeart/2005/8/layout/hProcess4"/>
    <dgm:cxn modelId="{088AEC9C-F730-4579-B1FE-B42FB5803DC7}" srcId="{16109047-E8F1-4D6A-A8D7-9B01DDE19BAF}" destId="{626FB5B1-1F18-4F6E-9AAE-C52AA02544C1}" srcOrd="1" destOrd="0" parTransId="{5983FF9D-02C2-4797-830E-861A33566F5F}" sibTransId="{B1FE2E9E-2F05-448F-845F-06E23D0C9EC9}"/>
    <dgm:cxn modelId="{5656759F-2E56-4C7F-A11C-A30951B00D66}" srcId="{FAC657A3-948A-4354-847B-957675B191F5}" destId="{C00B57CD-59EC-4262-AFA9-ABE83606AC37}" srcOrd="1" destOrd="0" parTransId="{7B59427F-1675-4692-8B42-E0A48DFEB367}" sibTransId="{9D28BBED-41DA-4DDB-BA93-67725C625C81}"/>
    <dgm:cxn modelId="{EA6378A6-8E2B-4958-AFFE-31696A64238F}" type="presOf" srcId="{2DD7A7D2-C874-480C-979B-27BD5664B61F}" destId="{E0517AAE-EB1E-44F1-B49C-8FF256060F55}" srcOrd="1" destOrd="3" presId="urn:microsoft.com/office/officeart/2005/8/layout/hProcess4"/>
    <dgm:cxn modelId="{ED666EA9-E75E-4AA7-9AED-C22E068C24F1}" type="presOf" srcId="{EB2F3DFC-2271-468D-B301-4A9EF60F41B0}" destId="{96C34405-DEA2-4BED-8DC8-35FADE9BA93C}" srcOrd="1" destOrd="1" presId="urn:microsoft.com/office/officeart/2005/8/layout/hProcess4"/>
    <dgm:cxn modelId="{E04B76AB-FE5D-4D2D-856A-BC67B874B58D}" type="presOf" srcId="{4C235EB5-A74E-47C3-A95C-8C4E3B30147A}" destId="{63D1BA4D-3339-4633-8661-7C0D1CDB5753}" srcOrd="0" destOrd="0" presId="urn:microsoft.com/office/officeart/2005/8/layout/hProcess4"/>
    <dgm:cxn modelId="{537044AE-5546-4B1D-B2C0-CD2B6F741897}" srcId="{C73D1BAA-91EB-4256-852D-DCAD217A6E38}" destId="{FAC657A3-948A-4354-847B-957675B191F5}" srcOrd="1" destOrd="0" parTransId="{7C8A0069-5569-40FB-9E22-6E2CA3D8D547}" sibTransId="{C93984A0-BF2C-49F9-B9CE-B411FC9607C4}"/>
    <dgm:cxn modelId="{818354B0-6481-4798-B7DC-68BFACCBB16B}" srcId="{FAC657A3-948A-4354-847B-957675B191F5}" destId="{2DD7A7D2-C874-480C-979B-27BD5664B61F}" srcOrd="3" destOrd="0" parTransId="{E9637E7F-FC64-4E6C-8682-22016B334E5E}" sibTransId="{44043204-3EF6-4D60-BE3E-0F79D1573838}"/>
    <dgm:cxn modelId="{7D1BB8B7-40FA-407F-BDA8-2F54C93BD7B6}" type="presOf" srcId="{19496CBD-FAF4-490A-83FB-C0F5B8D67680}" destId="{2E00F417-524D-4AD9-8885-57AC8DEFCC32}" srcOrd="0" destOrd="0" presId="urn:microsoft.com/office/officeart/2005/8/layout/hProcess4"/>
    <dgm:cxn modelId="{3FA031B8-1B61-4FD3-AE63-E2D78A428052}" type="presOf" srcId="{2371589B-2456-4254-9D3E-1914C63D930F}" destId="{75120D69-3999-44CB-9F8F-8A6D4871C6E5}" srcOrd="1" destOrd="0" presId="urn:microsoft.com/office/officeart/2005/8/layout/hProcess4"/>
    <dgm:cxn modelId="{F44A9DBD-3FD7-44F9-8A8E-D1D11C26AEE0}" type="presOf" srcId="{3C40763E-F7BF-4BB1-92E9-32E385459F7C}" destId="{96C34405-DEA2-4BED-8DC8-35FADE9BA93C}" srcOrd="1" destOrd="4" presId="urn:microsoft.com/office/officeart/2005/8/layout/hProcess4"/>
    <dgm:cxn modelId="{E3F47FC0-F024-4E47-9FB6-2EA3586637AB}" type="presOf" srcId="{AC6B7745-478B-4245-B686-610FE18D75FD}" destId="{2E00F417-524D-4AD9-8885-57AC8DEFCC32}" srcOrd="0" destOrd="2" presId="urn:microsoft.com/office/officeart/2005/8/layout/hProcess4"/>
    <dgm:cxn modelId="{D8B433C1-8423-48AD-889A-C98D5F48B1FD}" type="presOf" srcId="{0D821212-A95E-4745-9125-3C53413E905F}" destId="{EBF25338-9215-4DC6-9B1F-C2C1DC441BE4}" srcOrd="0" destOrd="0" presId="urn:microsoft.com/office/officeart/2005/8/layout/hProcess4"/>
    <dgm:cxn modelId="{37F1D0C2-2F67-4239-A5DC-2D071C4AB174}" type="presOf" srcId="{AC6B7745-478B-4245-B686-610FE18D75FD}" destId="{E0CB3F39-AA50-4E3B-8392-C67096A0D197}" srcOrd="1" destOrd="2" presId="urn:microsoft.com/office/officeart/2005/8/layout/hProcess4"/>
    <dgm:cxn modelId="{607B17C5-D89D-4ED0-B5CE-0E7AC17A5009}" type="presOf" srcId="{EB2F3DFC-2271-468D-B301-4A9EF60F41B0}" destId="{D659894C-9748-4A17-A4A6-D51CEF5848B9}" srcOrd="0" destOrd="1" presId="urn:microsoft.com/office/officeart/2005/8/layout/hProcess4"/>
    <dgm:cxn modelId="{29EACAC6-9759-4522-85D8-BE59583D16F3}" type="presOf" srcId="{1891A4C9-CA7F-4068-886E-08DF34F0595A}" destId="{D659894C-9748-4A17-A4A6-D51CEF5848B9}" srcOrd="0" destOrd="0" presId="urn:microsoft.com/office/officeart/2005/8/layout/hProcess4"/>
    <dgm:cxn modelId="{BCF40ECA-11AB-4BAB-9E89-7422BA5457DD}" type="presOf" srcId="{CA46C0E5-A678-4F44-8512-AA3A5953BF30}" destId="{D659894C-9748-4A17-A4A6-D51CEF5848B9}" srcOrd="0" destOrd="3" presId="urn:microsoft.com/office/officeart/2005/8/layout/hProcess4"/>
    <dgm:cxn modelId="{96002FD2-8852-49C5-BE15-1069C4019D35}" srcId="{C73D1BAA-91EB-4256-852D-DCAD217A6E38}" destId="{16109047-E8F1-4D6A-A8D7-9B01DDE19BAF}" srcOrd="2" destOrd="0" parTransId="{A67A0F8E-2F4D-47F8-B55E-3764CFD6D8F4}" sibTransId="{4C235EB5-A74E-47C3-A95C-8C4E3B30147A}"/>
    <dgm:cxn modelId="{0F6634F8-C505-4B68-9882-C4663683F9FC}" type="presOf" srcId="{C93984A0-BF2C-49F9-B9CE-B411FC9607C4}" destId="{794C83AE-720E-4A50-A67C-DB2E98E5F615}" srcOrd="0" destOrd="0" presId="urn:microsoft.com/office/officeart/2005/8/layout/hProcess4"/>
    <dgm:cxn modelId="{AD100DFC-69EF-4EE1-8FD8-1966136335D7}" type="presOf" srcId="{A5DCE0FC-9C06-4152-8CBA-2B7A58464A18}" destId="{2E00F417-524D-4AD9-8885-57AC8DEFCC32}" srcOrd="0" destOrd="3" presId="urn:microsoft.com/office/officeart/2005/8/layout/hProcess4"/>
    <dgm:cxn modelId="{B78ABBFE-9918-43C1-BCB2-BE125382100D}" type="presOf" srcId="{C00B57CD-59EC-4262-AFA9-ABE83606AC37}" destId="{E0517AAE-EB1E-44F1-B49C-8FF256060F55}" srcOrd="1" destOrd="1" presId="urn:microsoft.com/office/officeart/2005/8/layout/hProcess4"/>
    <dgm:cxn modelId="{78CA7AFF-F080-4D57-AA7E-CB61062D5E0C}" type="presOf" srcId="{C047BC3A-AEF4-46B1-80FB-BBD755EDFE52}" destId="{EBF25338-9215-4DC6-9B1F-C2C1DC441BE4}" srcOrd="0" destOrd="4" presId="urn:microsoft.com/office/officeart/2005/8/layout/hProcess4"/>
    <dgm:cxn modelId="{E50BE388-AD70-4594-8541-C1841F4B1626}" type="presParOf" srcId="{6BDCDDC0-5402-48DF-9025-6485B9741135}" destId="{F73CFFCE-13FD-4916-B355-B2E35D86CCCD}" srcOrd="0" destOrd="0" presId="urn:microsoft.com/office/officeart/2005/8/layout/hProcess4"/>
    <dgm:cxn modelId="{5160C4D3-AA67-463E-8BEE-082272F0B9E0}" type="presParOf" srcId="{6BDCDDC0-5402-48DF-9025-6485B9741135}" destId="{327C4E9B-A3D9-4170-99DC-7301D755BC60}" srcOrd="1" destOrd="0" presId="urn:microsoft.com/office/officeart/2005/8/layout/hProcess4"/>
    <dgm:cxn modelId="{18CADB11-CFD8-45CA-80C7-9E548793DBB4}" type="presParOf" srcId="{6BDCDDC0-5402-48DF-9025-6485B9741135}" destId="{414FE23D-C626-4DC7-A2A0-148463466D0A}" srcOrd="2" destOrd="0" presId="urn:microsoft.com/office/officeart/2005/8/layout/hProcess4"/>
    <dgm:cxn modelId="{976F4128-A8F5-43F6-AD7D-3A1E44B8DBE6}" type="presParOf" srcId="{414FE23D-C626-4DC7-A2A0-148463466D0A}" destId="{5C82DEC7-07B0-45CC-83C3-127F2CDE4793}" srcOrd="0" destOrd="0" presId="urn:microsoft.com/office/officeart/2005/8/layout/hProcess4"/>
    <dgm:cxn modelId="{ED974CCE-9088-4F8C-BBDC-3B8CBD12B41C}" type="presParOf" srcId="{5C82DEC7-07B0-45CC-83C3-127F2CDE4793}" destId="{BB134655-A7C8-4772-AC4B-A5AF0C52BC9C}" srcOrd="0" destOrd="0" presId="urn:microsoft.com/office/officeart/2005/8/layout/hProcess4"/>
    <dgm:cxn modelId="{6F3FB924-D7CB-467E-94E9-4C23CB08F6BA}" type="presParOf" srcId="{5C82DEC7-07B0-45CC-83C3-127F2CDE4793}" destId="{2E00F417-524D-4AD9-8885-57AC8DEFCC32}" srcOrd="1" destOrd="0" presId="urn:microsoft.com/office/officeart/2005/8/layout/hProcess4"/>
    <dgm:cxn modelId="{3009C468-A986-468E-A928-A56E3706A466}" type="presParOf" srcId="{5C82DEC7-07B0-45CC-83C3-127F2CDE4793}" destId="{E0CB3F39-AA50-4E3B-8392-C67096A0D197}" srcOrd="2" destOrd="0" presId="urn:microsoft.com/office/officeart/2005/8/layout/hProcess4"/>
    <dgm:cxn modelId="{2E0ED14F-C1B9-437C-82A1-C5C50C3361F8}" type="presParOf" srcId="{5C82DEC7-07B0-45CC-83C3-127F2CDE4793}" destId="{3646B820-549B-4472-A794-FC525E265191}" srcOrd="3" destOrd="0" presId="urn:microsoft.com/office/officeart/2005/8/layout/hProcess4"/>
    <dgm:cxn modelId="{11E1CE5E-35AD-48B3-B1A3-6C4ABCFEDEAF}" type="presParOf" srcId="{5C82DEC7-07B0-45CC-83C3-127F2CDE4793}" destId="{C61B8764-04C9-49A6-AFE5-E3175B5CB1BB}" srcOrd="4" destOrd="0" presId="urn:microsoft.com/office/officeart/2005/8/layout/hProcess4"/>
    <dgm:cxn modelId="{5293147F-47E6-4D62-9129-0899E3907101}" type="presParOf" srcId="{414FE23D-C626-4DC7-A2A0-148463466D0A}" destId="{EE4E6F6A-02A3-4C48-8B47-F642815A0075}" srcOrd="1" destOrd="0" presId="urn:microsoft.com/office/officeart/2005/8/layout/hProcess4"/>
    <dgm:cxn modelId="{55BFD6DC-960C-4C02-BA6B-3EB1C06D2B9B}" type="presParOf" srcId="{414FE23D-C626-4DC7-A2A0-148463466D0A}" destId="{1573E406-5F10-4A36-BD86-7487D9D993D6}" srcOrd="2" destOrd="0" presId="urn:microsoft.com/office/officeart/2005/8/layout/hProcess4"/>
    <dgm:cxn modelId="{E6C317F1-4B52-4802-8DF7-A47251A61F72}" type="presParOf" srcId="{1573E406-5F10-4A36-BD86-7487D9D993D6}" destId="{B9EDFDFA-8383-41CC-8D61-13391EC5FA3F}" srcOrd="0" destOrd="0" presId="urn:microsoft.com/office/officeart/2005/8/layout/hProcess4"/>
    <dgm:cxn modelId="{2961B15D-E5A4-46C7-9AD3-7CDBE7FEBF5D}" type="presParOf" srcId="{1573E406-5F10-4A36-BD86-7487D9D993D6}" destId="{EBF25338-9215-4DC6-9B1F-C2C1DC441BE4}" srcOrd="1" destOrd="0" presId="urn:microsoft.com/office/officeart/2005/8/layout/hProcess4"/>
    <dgm:cxn modelId="{DE91AE70-37F8-41EB-8D77-2452EE0F578E}" type="presParOf" srcId="{1573E406-5F10-4A36-BD86-7487D9D993D6}" destId="{E0517AAE-EB1E-44F1-B49C-8FF256060F55}" srcOrd="2" destOrd="0" presId="urn:microsoft.com/office/officeart/2005/8/layout/hProcess4"/>
    <dgm:cxn modelId="{80271C7E-4422-433E-BAFB-EF832625763A}" type="presParOf" srcId="{1573E406-5F10-4A36-BD86-7487D9D993D6}" destId="{84CE1C7A-10F4-43C3-B900-1089AB0DB66B}" srcOrd="3" destOrd="0" presId="urn:microsoft.com/office/officeart/2005/8/layout/hProcess4"/>
    <dgm:cxn modelId="{91768594-6739-49B5-A18B-BFE23CE9394B}" type="presParOf" srcId="{1573E406-5F10-4A36-BD86-7487D9D993D6}" destId="{C5585BF1-10B1-4729-999F-CED8A1AA9E04}" srcOrd="4" destOrd="0" presId="urn:microsoft.com/office/officeart/2005/8/layout/hProcess4"/>
    <dgm:cxn modelId="{5755173F-07C5-45D6-8542-07DEBB475FAD}" type="presParOf" srcId="{414FE23D-C626-4DC7-A2A0-148463466D0A}" destId="{794C83AE-720E-4A50-A67C-DB2E98E5F615}" srcOrd="3" destOrd="0" presId="urn:microsoft.com/office/officeart/2005/8/layout/hProcess4"/>
    <dgm:cxn modelId="{DAA7C305-A2BC-4C9A-993F-C44CD35AB63A}" type="presParOf" srcId="{414FE23D-C626-4DC7-A2A0-148463466D0A}" destId="{BAEC0F9C-19A3-4F37-A975-C591F612CF2F}" srcOrd="4" destOrd="0" presId="urn:microsoft.com/office/officeart/2005/8/layout/hProcess4"/>
    <dgm:cxn modelId="{53E2A1E5-5D8F-496D-B4F4-200854C73393}" type="presParOf" srcId="{BAEC0F9C-19A3-4F37-A975-C591F612CF2F}" destId="{91781497-B72E-41F4-843B-2110DC4F0433}" srcOrd="0" destOrd="0" presId="urn:microsoft.com/office/officeart/2005/8/layout/hProcess4"/>
    <dgm:cxn modelId="{9974604A-A87D-4C2A-BEA0-72931AF2B34B}" type="presParOf" srcId="{BAEC0F9C-19A3-4F37-A975-C591F612CF2F}" destId="{EB382A4C-6B74-46BB-8930-A1515002FC51}" srcOrd="1" destOrd="0" presId="urn:microsoft.com/office/officeart/2005/8/layout/hProcess4"/>
    <dgm:cxn modelId="{74DE19AA-FF1E-4432-A1A4-822D39CC8966}" type="presParOf" srcId="{BAEC0F9C-19A3-4F37-A975-C591F612CF2F}" destId="{75120D69-3999-44CB-9F8F-8A6D4871C6E5}" srcOrd="2" destOrd="0" presId="urn:microsoft.com/office/officeart/2005/8/layout/hProcess4"/>
    <dgm:cxn modelId="{734420FF-E2DB-45CA-9198-8B6860791C60}" type="presParOf" srcId="{BAEC0F9C-19A3-4F37-A975-C591F612CF2F}" destId="{2606C89C-8230-44DA-A700-EE71C7DE9AF8}" srcOrd="3" destOrd="0" presId="urn:microsoft.com/office/officeart/2005/8/layout/hProcess4"/>
    <dgm:cxn modelId="{DD976F0D-23BF-4F74-A9D1-DE459427A692}" type="presParOf" srcId="{BAEC0F9C-19A3-4F37-A975-C591F612CF2F}" destId="{74123526-99F7-4446-8017-A690BBE93A1E}" srcOrd="4" destOrd="0" presId="urn:microsoft.com/office/officeart/2005/8/layout/hProcess4"/>
    <dgm:cxn modelId="{3BCF35B4-2BA4-4D85-B85D-740413D8854F}" type="presParOf" srcId="{414FE23D-C626-4DC7-A2A0-148463466D0A}" destId="{63D1BA4D-3339-4633-8661-7C0D1CDB5753}" srcOrd="5" destOrd="0" presId="urn:microsoft.com/office/officeart/2005/8/layout/hProcess4"/>
    <dgm:cxn modelId="{58162429-7ACC-45A6-AD02-5E4A19D4664E}" type="presParOf" srcId="{414FE23D-C626-4DC7-A2A0-148463466D0A}" destId="{9C286EEC-7050-4C51-98C9-D24D72E5B969}" srcOrd="6" destOrd="0" presId="urn:microsoft.com/office/officeart/2005/8/layout/hProcess4"/>
    <dgm:cxn modelId="{12A9D480-9FB2-4DE8-95D8-B89E0B1C3EF5}" type="presParOf" srcId="{9C286EEC-7050-4C51-98C9-D24D72E5B969}" destId="{53BFDBA1-0D28-475D-8EF0-F7F4B959BA8E}" srcOrd="0" destOrd="0" presId="urn:microsoft.com/office/officeart/2005/8/layout/hProcess4"/>
    <dgm:cxn modelId="{23332C40-0EBF-4D7B-AD6F-91D42755D23D}" type="presParOf" srcId="{9C286EEC-7050-4C51-98C9-D24D72E5B969}" destId="{D659894C-9748-4A17-A4A6-D51CEF5848B9}" srcOrd="1" destOrd="0" presId="urn:microsoft.com/office/officeart/2005/8/layout/hProcess4"/>
    <dgm:cxn modelId="{1B00E433-2235-4531-829F-8E36460E3350}" type="presParOf" srcId="{9C286EEC-7050-4C51-98C9-D24D72E5B969}" destId="{96C34405-DEA2-4BED-8DC8-35FADE9BA93C}" srcOrd="2" destOrd="0" presId="urn:microsoft.com/office/officeart/2005/8/layout/hProcess4"/>
    <dgm:cxn modelId="{9D7E4D4C-7DC3-4A08-9927-AEF9A9A12B93}" type="presParOf" srcId="{9C286EEC-7050-4C51-98C9-D24D72E5B969}" destId="{415D00D3-0E96-4186-8688-A2BBE49BA5FA}" srcOrd="3" destOrd="0" presId="urn:microsoft.com/office/officeart/2005/8/layout/hProcess4"/>
    <dgm:cxn modelId="{A130C975-7179-4211-B327-BF862CE6BD83}" type="presParOf" srcId="{9C286EEC-7050-4C51-98C9-D24D72E5B969}" destId="{EA04BE6E-9FD9-4845-AA17-7A5F2F72F422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00F417-524D-4AD9-8885-57AC8DEFCC32}">
      <dsp:nvSpPr>
        <dsp:cNvPr id="0" name=""/>
        <dsp:cNvSpPr/>
      </dsp:nvSpPr>
      <dsp:spPr>
        <a:xfrm>
          <a:off x="0" y="971843"/>
          <a:ext cx="1789934" cy="1733580"/>
        </a:xfrm>
        <a:prstGeom prst="roundRect">
          <a:avLst>
            <a:gd name="adj" fmla="val 10000"/>
          </a:avLst>
        </a:prstGeom>
        <a:solidFill>
          <a:srgbClr val="E2F0F2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dirty="0"/>
            <a:t>Background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dirty="0"/>
            <a:t>Basic </a:t>
          </a:r>
          <a:r>
            <a:rPr lang="nl-NL" sz="1400" kern="1200" dirty="0" err="1"/>
            <a:t>concepts</a:t>
          </a:r>
          <a:endParaRPr lang="nl-NL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dirty="0" err="1"/>
            <a:t>Eligibility</a:t>
          </a:r>
          <a:endParaRPr lang="nl-NL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dirty="0" err="1"/>
            <a:t>Intervention</a:t>
          </a:r>
          <a:r>
            <a:rPr lang="nl-NL" sz="1400" kern="1200" dirty="0"/>
            <a:t> logic</a:t>
          </a:r>
        </a:p>
      </dsp:txBody>
      <dsp:txXfrm>
        <a:off x="39894" y="1011737"/>
        <a:ext cx="1710146" cy="1282310"/>
      </dsp:txXfrm>
    </dsp:sp>
    <dsp:sp modelId="{EE4E6F6A-02A3-4C48-8B47-F642815A0075}">
      <dsp:nvSpPr>
        <dsp:cNvPr id="0" name=""/>
        <dsp:cNvSpPr/>
      </dsp:nvSpPr>
      <dsp:spPr>
        <a:xfrm>
          <a:off x="959229" y="1345165"/>
          <a:ext cx="2116895" cy="2116895"/>
        </a:xfrm>
        <a:prstGeom prst="leftCircularArrow">
          <a:avLst>
            <a:gd name="adj1" fmla="val 2666"/>
            <a:gd name="adj2" fmla="val 324369"/>
            <a:gd name="adj3" fmla="val 2109847"/>
            <a:gd name="adj4" fmla="val 9034457"/>
            <a:gd name="adj5" fmla="val 3111"/>
          </a:avLst>
        </a:prstGeom>
        <a:solidFill>
          <a:srgbClr val="002060"/>
        </a:solidFill>
        <a:ln w="38100"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46B820-549B-4472-A794-FC525E265191}">
      <dsp:nvSpPr>
        <dsp:cNvPr id="0" name=""/>
        <dsp:cNvSpPr/>
      </dsp:nvSpPr>
      <dsp:spPr>
        <a:xfrm>
          <a:off x="529460" y="2186824"/>
          <a:ext cx="1185795" cy="471551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Day 1 </a:t>
          </a:r>
        </a:p>
      </dsp:txBody>
      <dsp:txXfrm>
        <a:off x="543271" y="2200635"/>
        <a:ext cx="1158173" cy="443929"/>
      </dsp:txXfrm>
    </dsp:sp>
    <dsp:sp modelId="{EBF25338-9215-4DC6-9B1F-C2C1DC441BE4}">
      <dsp:nvSpPr>
        <dsp:cNvPr id="0" name=""/>
        <dsp:cNvSpPr/>
      </dsp:nvSpPr>
      <dsp:spPr>
        <a:xfrm>
          <a:off x="2063748" y="970286"/>
          <a:ext cx="2164167" cy="1804339"/>
        </a:xfrm>
        <a:prstGeom prst="roundRect">
          <a:avLst>
            <a:gd name="adj" fmla="val 10000"/>
          </a:avLst>
        </a:prstGeom>
        <a:solidFill>
          <a:srgbClr val="DBE5F1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nl-NL" sz="9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200" kern="1200" dirty="0"/>
            <a:t>Risk Management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200" kern="1200" dirty="0"/>
            <a:t>Performance indicators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200" kern="1200" dirty="0" err="1"/>
            <a:t>Fixed</a:t>
          </a:r>
          <a:r>
            <a:rPr lang="nl-NL" sz="1200" kern="1200" dirty="0"/>
            <a:t> </a:t>
          </a:r>
          <a:r>
            <a:rPr lang="nl-NL" sz="1200" kern="1200" dirty="0" err="1"/>
            <a:t>and</a:t>
          </a:r>
          <a:r>
            <a:rPr lang="nl-NL" sz="1200" kern="1200" dirty="0"/>
            <a:t> </a:t>
          </a:r>
          <a:r>
            <a:rPr lang="nl-NL" sz="1200" kern="1200" dirty="0" err="1"/>
            <a:t>variable</a:t>
          </a:r>
          <a:r>
            <a:rPr lang="nl-NL" sz="1200" kern="1200" dirty="0"/>
            <a:t> tranches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200" kern="1200" dirty="0"/>
            <a:t>Policy </a:t>
          </a:r>
          <a:r>
            <a:rPr lang="nl-NL" sz="1200" kern="1200" dirty="0" err="1"/>
            <a:t>dialogue</a:t>
          </a:r>
          <a:r>
            <a:rPr lang="nl-NL" sz="1200" kern="1200" dirty="0"/>
            <a:t>, CD</a:t>
          </a:r>
        </a:p>
      </dsp:txBody>
      <dsp:txXfrm>
        <a:off x="2105271" y="1398453"/>
        <a:ext cx="2081121" cy="1334649"/>
      </dsp:txXfrm>
    </dsp:sp>
    <dsp:sp modelId="{794C83AE-720E-4A50-A67C-DB2E98E5F615}">
      <dsp:nvSpPr>
        <dsp:cNvPr id="0" name=""/>
        <dsp:cNvSpPr/>
      </dsp:nvSpPr>
      <dsp:spPr>
        <a:xfrm>
          <a:off x="3111508" y="315199"/>
          <a:ext cx="2251601" cy="2251601"/>
        </a:xfrm>
        <a:prstGeom prst="circularArrow">
          <a:avLst>
            <a:gd name="adj1" fmla="val 2507"/>
            <a:gd name="adj2" fmla="val 303835"/>
            <a:gd name="adj3" fmla="val 19704100"/>
            <a:gd name="adj4" fmla="val 12758956"/>
            <a:gd name="adj5" fmla="val 2924"/>
          </a:avLst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CE1C7A-10F4-43C3-B900-1089AB0DB66B}">
      <dsp:nvSpPr>
        <dsp:cNvPr id="0" name=""/>
        <dsp:cNvSpPr/>
      </dsp:nvSpPr>
      <dsp:spPr>
        <a:xfrm>
          <a:off x="2775270" y="1086536"/>
          <a:ext cx="1185795" cy="471551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Day 2</a:t>
          </a:r>
        </a:p>
      </dsp:txBody>
      <dsp:txXfrm>
        <a:off x="2789081" y="1100347"/>
        <a:ext cx="1158173" cy="443929"/>
      </dsp:txXfrm>
    </dsp:sp>
    <dsp:sp modelId="{EB382A4C-6B74-46BB-8930-A1515002FC51}">
      <dsp:nvSpPr>
        <dsp:cNvPr id="0" name=""/>
        <dsp:cNvSpPr/>
      </dsp:nvSpPr>
      <dsp:spPr>
        <a:xfrm>
          <a:off x="4357617" y="1073048"/>
          <a:ext cx="2000616" cy="1806419"/>
        </a:xfrm>
        <a:prstGeom prst="roundRect">
          <a:avLst>
            <a:gd name="adj" fmla="val 10000"/>
          </a:avLst>
        </a:prstGeom>
        <a:solidFill>
          <a:srgbClr val="E2F0F2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dirty="0"/>
            <a:t>GGDC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dirty="0" err="1"/>
            <a:t>Formulation</a:t>
          </a:r>
          <a:r>
            <a:rPr lang="nl-NL" sz="1400" kern="1200" dirty="0"/>
            <a:t> (macro </a:t>
          </a:r>
          <a:r>
            <a:rPr lang="nl-NL" sz="1400" kern="1200" dirty="0" err="1"/>
            <a:t>and</a:t>
          </a:r>
          <a:r>
            <a:rPr lang="nl-NL" sz="1400" kern="1200" dirty="0"/>
            <a:t> / or PFM </a:t>
          </a:r>
          <a:r>
            <a:rPr lang="nl-NL" sz="1400" kern="1200" dirty="0" err="1"/>
            <a:t>eligibility</a:t>
          </a:r>
          <a:r>
            <a:rPr lang="nl-NL" sz="1400" kern="1200" dirty="0"/>
            <a:t>)</a:t>
          </a:r>
        </a:p>
      </dsp:txBody>
      <dsp:txXfrm>
        <a:off x="4399188" y="1114619"/>
        <a:ext cx="1917474" cy="1336187"/>
      </dsp:txXfrm>
    </dsp:sp>
    <dsp:sp modelId="{63D1BA4D-3339-4633-8661-7C0D1CDB5753}">
      <dsp:nvSpPr>
        <dsp:cNvPr id="0" name=""/>
        <dsp:cNvSpPr/>
      </dsp:nvSpPr>
      <dsp:spPr>
        <a:xfrm>
          <a:off x="5463515" y="1657977"/>
          <a:ext cx="2020640" cy="2020640"/>
        </a:xfrm>
        <a:prstGeom prst="leftCircularArrow">
          <a:avLst>
            <a:gd name="adj1" fmla="val 2793"/>
            <a:gd name="adj2" fmla="val 340829"/>
            <a:gd name="adj3" fmla="val 1817580"/>
            <a:gd name="adj4" fmla="val 8725729"/>
            <a:gd name="adj5" fmla="val 3259"/>
          </a:avLst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06C89C-8230-44DA-A700-EE71C7DE9AF8}">
      <dsp:nvSpPr>
        <dsp:cNvPr id="0" name=""/>
        <dsp:cNvSpPr/>
      </dsp:nvSpPr>
      <dsp:spPr>
        <a:xfrm>
          <a:off x="5175704" y="2366994"/>
          <a:ext cx="1185795" cy="471551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Day 3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(half </a:t>
          </a:r>
          <a:r>
            <a:rPr lang="nl-NL" sz="1200" kern="1200" dirty="0" err="1"/>
            <a:t>day</a:t>
          </a:r>
          <a:r>
            <a:rPr lang="nl-NL" sz="1200" kern="1200" dirty="0"/>
            <a:t>)</a:t>
          </a:r>
        </a:p>
      </dsp:txBody>
      <dsp:txXfrm>
        <a:off x="5189515" y="2380805"/>
        <a:ext cx="1158173" cy="443929"/>
      </dsp:txXfrm>
    </dsp:sp>
    <dsp:sp modelId="{D659894C-9748-4A17-A4A6-D51CEF5848B9}">
      <dsp:nvSpPr>
        <dsp:cNvPr id="0" name=""/>
        <dsp:cNvSpPr/>
      </dsp:nvSpPr>
      <dsp:spPr>
        <a:xfrm>
          <a:off x="6605462" y="930373"/>
          <a:ext cx="2193382" cy="1945869"/>
        </a:xfrm>
        <a:prstGeom prst="roundRect">
          <a:avLst>
            <a:gd name="adj" fmla="val 10000"/>
          </a:avLst>
        </a:prstGeom>
        <a:solidFill>
          <a:srgbClr val="DBE5F1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100" kern="1200" dirty="0"/>
            <a:t>SRC </a:t>
          </a:r>
          <a:r>
            <a:rPr lang="nl-NL" sz="1100" kern="1200" dirty="0" err="1"/>
            <a:t>and</a:t>
          </a:r>
          <a:r>
            <a:rPr lang="nl-NL" sz="1100" kern="1200" dirty="0"/>
            <a:t> SBC</a:t>
          </a:r>
          <a:endParaRPr lang="nl-NL" sz="8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100" kern="1200" dirty="0" err="1"/>
            <a:t>Additionality</a:t>
          </a:r>
          <a:endParaRPr lang="nl-N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100" kern="1200" dirty="0"/>
            <a:t>MTEF </a:t>
          </a:r>
          <a:r>
            <a:rPr lang="nl-NL" sz="1100" kern="1200" dirty="0" err="1"/>
            <a:t>and</a:t>
          </a:r>
          <a:r>
            <a:rPr lang="nl-NL" sz="1100" kern="1200" dirty="0"/>
            <a:t> </a:t>
          </a:r>
          <a:r>
            <a:rPr lang="nl-NL" sz="1100" kern="1200" dirty="0" err="1"/>
            <a:t>Results-based</a:t>
          </a:r>
          <a:r>
            <a:rPr lang="nl-NL" sz="1100" kern="1200" dirty="0"/>
            <a:t> </a:t>
          </a:r>
          <a:r>
            <a:rPr lang="nl-NL" sz="1100" kern="1200" dirty="0" err="1"/>
            <a:t>budgeting</a:t>
          </a:r>
          <a:endParaRPr lang="nl-NL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100" kern="1200" dirty="0" err="1"/>
            <a:t>Disbursement</a:t>
          </a:r>
          <a:r>
            <a:rPr lang="nl-NL" sz="1100" kern="1200" dirty="0"/>
            <a:t> file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100" kern="1200" dirty="0"/>
            <a:t>BS Evaluation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100" kern="1200" dirty="0"/>
            <a:t>Fragile state </a:t>
          </a:r>
        </a:p>
      </dsp:txBody>
      <dsp:txXfrm>
        <a:off x="6650242" y="1392125"/>
        <a:ext cx="2103822" cy="1439337"/>
      </dsp:txXfrm>
    </dsp:sp>
    <dsp:sp modelId="{415D00D3-0E96-4186-8688-A2BBE49BA5FA}">
      <dsp:nvSpPr>
        <dsp:cNvPr id="0" name=""/>
        <dsp:cNvSpPr/>
      </dsp:nvSpPr>
      <dsp:spPr>
        <a:xfrm>
          <a:off x="7561372" y="913062"/>
          <a:ext cx="1185795" cy="471551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Day 4 </a:t>
          </a:r>
          <a:r>
            <a:rPr lang="nl-NL" sz="1200" kern="1200" dirty="0" err="1"/>
            <a:t>and</a:t>
          </a:r>
          <a:r>
            <a:rPr lang="nl-NL" sz="1200" kern="1200" dirty="0"/>
            <a:t> 5</a:t>
          </a:r>
        </a:p>
      </dsp:txBody>
      <dsp:txXfrm>
        <a:off x="7575183" y="926873"/>
        <a:ext cx="1158173" cy="4439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FCC3E5FE-A22E-4C99-9F04-9551C7813B57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4240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89475"/>
            <a:ext cx="5438775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0D581910-1000-4934-A4DB-C00CB7F3B0B7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618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CBEA72-E6C8-4DCE-8D93-DC1D3765FC4E}" type="slidenum">
              <a:rPr lang="en-GB"/>
              <a:pPr/>
              <a:t>1</a:t>
            </a:fld>
            <a:endParaRPr lang="en-GB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Trainers present themselves briefly.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27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386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553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968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b="1" dirty="0">
              <a:latin typeface="Times New Roman" pitchFamily="18" charset="0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DB5A05-57CA-49BA-8ADF-8249E7F513A3}" type="slidenum">
              <a:rPr lang="en-GB">
                <a:latin typeface="Times New Roman" pitchFamily="18" charset="0"/>
                <a:cs typeface="Times New Roman" pitchFamily="18" charset="0"/>
              </a:rPr>
              <a:pPr/>
              <a:t>7</a:t>
            </a:fld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580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fr-BE" baseline="0" dirty="0" err="1"/>
              <a:t>After</a:t>
            </a:r>
            <a:r>
              <a:rPr lang="fr-BE" baseline="0" dirty="0"/>
              <a:t> </a:t>
            </a:r>
            <a:r>
              <a:rPr lang="fr-BE" baseline="0" dirty="0" err="1"/>
              <a:t>this</a:t>
            </a:r>
            <a:r>
              <a:rPr lang="fr-BE" baseline="0" dirty="0"/>
              <a:t> do the test-in.</a:t>
            </a:r>
          </a:p>
          <a:p>
            <a:pPr marL="457200" lvl="1" indent="0" eaLnBrk="1" hangingPunct="1">
              <a:spcBef>
                <a:spcPct val="0"/>
              </a:spcBef>
              <a:buFontTx/>
              <a:buNone/>
            </a:pPr>
            <a:endParaRPr lang="fr-BE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5970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After the test has been carried out, participants are requested to line up in a row from “little knowledge about budget support” to “ a lot of knowledge about budget support”.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386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50E635-87B9-476A-9531-8527602E4931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075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CF397374-FFED-4283-B087-0C6DD4EB9D19}" type="slidenum">
              <a:rPr lang="en-GB"/>
              <a:pPr/>
              <a:t>‹nr.›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118AE-C847-402C-9085-059A323F5C7D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DF6EF-A12F-419C-A27B-ECF9C4D0DC3D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2492375"/>
            <a:ext cx="8229600" cy="3529013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3E660EA-3F67-4F0F-8CA3-0689CF6FE49B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83C0C-BC65-4367-9B8A-060D4801009D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31744-F467-4931-A657-D41D7AA53879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C0E1D-0405-4A7C-BA37-9F37509426C2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0502AF-40B9-4FC6-8B1E-970A2E366E37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52376-05C3-49F6-9F29-C997789D0F0A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82F08-E945-4099-B772-D26321793139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D23F8-2FEF-4843-9CDF-8BC54AFF9275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DF399-8D94-4DF9-BD72-1C2803340678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602768D2-4A8B-4330-BAE2-D1472A5B1CDF}" type="slidenum">
              <a:rPr lang="en-GB"/>
              <a:pPr/>
              <a:t>‹nr.›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79512" y="1628800"/>
            <a:ext cx="8856662" cy="1944216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1800"/>
              </a:spcAft>
            </a:pPr>
            <a:br>
              <a:rPr lang="en-GB" sz="4400" dirty="0"/>
            </a:br>
            <a:r>
              <a:rPr lang="en-GB" sz="4400" dirty="0"/>
              <a:t>Budget Support training</a:t>
            </a:r>
            <a:br>
              <a:rPr lang="en-GB" sz="4400" dirty="0"/>
            </a:br>
            <a:br>
              <a:rPr lang="en-GB" sz="2400" dirty="0"/>
            </a:br>
            <a:br>
              <a:rPr lang="en-GB" sz="2400" dirty="0">
                <a:solidFill>
                  <a:srgbClr val="FF3300"/>
                </a:solidFill>
              </a:rPr>
            </a:br>
            <a:endParaRPr lang="en-GB" sz="24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780928"/>
            <a:ext cx="8532812" cy="1728788"/>
          </a:xfrm>
        </p:spPr>
        <p:txBody>
          <a:bodyPr/>
          <a:lstStyle/>
          <a:p>
            <a:pPr algn="ctr">
              <a:lnSpc>
                <a:spcPct val="80000"/>
              </a:lnSpc>
            </a:pPr>
            <a:endParaRPr lang="en-GB" dirty="0"/>
          </a:p>
          <a:p>
            <a:pPr algn="ctr">
              <a:spcAft>
                <a:spcPts val="600"/>
              </a:spcAft>
            </a:pPr>
            <a:r>
              <a:rPr lang="en-GB" sz="2800" dirty="0">
                <a:latin typeface="Arial" panose="020B0604020202020204" pitchFamily="34" charset="0"/>
                <a:ea typeface="Times New Roman" panose="02020603050405020304" pitchFamily="18" charset="0"/>
              </a:rPr>
              <a:t>Methodological and Knowledge Sharing Support to Enhance Capacities for Quality and Results in EU External Assistance Programme (MKS)</a:t>
            </a:r>
            <a:endParaRPr lang="fr-BE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endParaRPr lang="en-GB" dirty="0"/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 bwMode="auto">
          <a:xfrm>
            <a:off x="179512" y="5085184"/>
            <a:ext cx="8532813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Module 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  <a:defRPr/>
            </a:pP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b="1"/>
          </a:p>
          <a:p>
            <a:pPr eaLnBrk="1" hangingPunct="1"/>
            <a:endParaRPr lang="en-US" b="1"/>
          </a:p>
          <a:p>
            <a:pPr eaLnBrk="1" hangingPunct="1"/>
            <a:endParaRPr lang="en-US" b="1"/>
          </a:p>
          <a:p>
            <a:pPr eaLnBrk="1" hangingPunct="1"/>
            <a:r>
              <a:rPr lang="en-US" b="1"/>
              <a:t>Thank you very much for your attention</a:t>
            </a:r>
          </a:p>
        </p:txBody>
      </p:sp>
      <p:sp>
        <p:nvSpPr>
          <p:cNvPr id="3277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DD5ADD1-C06B-426F-977F-D8D180596AA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7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Objectives of the course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2492375"/>
            <a:ext cx="8715436" cy="3722707"/>
          </a:xfrm>
        </p:spPr>
        <p:txBody>
          <a:bodyPr/>
          <a:lstStyle/>
          <a:p>
            <a:pPr marL="933450" lvl="1" indent="-47625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b="0" dirty="0"/>
              <a:t>To strengthen knowledge and understanding of the EU policy as regards budget support, within the overall EU development cooperation policy </a:t>
            </a:r>
          </a:p>
          <a:p>
            <a:pPr marL="933450" lvl="1" indent="-47625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GB" b="0" dirty="0"/>
              <a:t>To train participants in designing and managing BS programmes according to the instructions and recommendations presented in the BS Guidelines of September 2012.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285861"/>
            <a:ext cx="8229600" cy="486956"/>
          </a:xfrm>
        </p:spPr>
        <p:txBody>
          <a:bodyPr/>
          <a:lstStyle/>
          <a:p>
            <a:r>
              <a:rPr lang="en-GB" dirty="0"/>
              <a:t>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844824"/>
            <a:ext cx="8715436" cy="4092437"/>
          </a:xfrm>
        </p:spPr>
        <p:txBody>
          <a:bodyPr/>
          <a:lstStyle/>
          <a:p>
            <a:pPr marL="933450" lvl="1" indent="-47625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800" b="0" dirty="0"/>
              <a:t>The focus is on </a:t>
            </a:r>
            <a:r>
              <a:rPr lang="en-US" sz="1800" dirty="0"/>
              <a:t>training</a:t>
            </a:r>
            <a:r>
              <a:rPr lang="en-US" sz="1800" b="0" dirty="0"/>
              <a:t> how to understand, interpret and use the BS Guidelines</a:t>
            </a:r>
          </a:p>
          <a:p>
            <a:pPr marL="933450" lvl="1" indent="-47625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800" b="0" dirty="0"/>
              <a:t>More emphasis on training than on teaching </a:t>
            </a:r>
          </a:p>
          <a:p>
            <a:pPr lvl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800" b="0" dirty="0">
                <a:sym typeface="Wingdings" pitchFamily="2" charset="2"/>
              </a:rPr>
              <a:t>  </a:t>
            </a:r>
            <a:r>
              <a:rPr lang="en-US" sz="1800" dirty="0">
                <a:sym typeface="Wingdings" pitchFamily="2" charset="2"/>
              </a:rPr>
              <a:t>PPT presentations, discussions, exercises and group work</a:t>
            </a:r>
          </a:p>
          <a:p>
            <a:pPr lvl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800" b="0" dirty="0"/>
              <a:t>  </a:t>
            </a:r>
            <a:r>
              <a:rPr lang="en-US" b="0" dirty="0"/>
              <a:t>Participatory</a:t>
            </a:r>
            <a:r>
              <a:rPr lang="en-US" sz="1800" b="0" dirty="0"/>
              <a:t> approach </a:t>
            </a:r>
          </a:p>
          <a:p>
            <a:pPr marL="933450" lvl="1" indent="-47625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1800" b="0" dirty="0"/>
              <a:t>Note:</a:t>
            </a:r>
          </a:p>
          <a:p>
            <a:pPr lvl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US" sz="1800" b="0" dirty="0"/>
              <a:t>The course is not focused on specific countries and/or sectors (except in the exercises)</a:t>
            </a:r>
          </a:p>
          <a:p>
            <a:pPr lvl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US" sz="1800" b="0" dirty="0"/>
              <a:t>The course does neither address in detail internal EC procedures nor the legal aspects of financing agreements.</a:t>
            </a:r>
          </a:p>
          <a:p>
            <a:pPr marL="933450" lvl="1" indent="-47625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en-US" b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Structure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Programme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course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492375"/>
            <a:ext cx="8229600" cy="3960961"/>
          </a:xfrm>
        </p:spPr>
        <p:txBody>
          <a:bodyPr/>
          <a:lstStyle/>
          <a:p>
            <a:r>
              <a:rPr lang="nl-NL" dirty="0"/>
              <a:t>- </a:t>
            </a:r>
            <a:r>
              <a:rPr lang="nl-NL" i="0" dirty="0" err="1"/>
              <a:t>Presentations</a:t>
            </a:r>
            <a:r>
              <a:rPr lang="nl-NL" i="0" dirty="0"/>
              <a:t> (</a:t>
            </a:r>
            <a:r>
              <a:rPr lang="nl-NL" i="0" dirty="0" err="1"/>
              <a:t>mainly</a:t>
            </a:r>
            <a:r>
              <a:rPr lang="nl-NL" i="0" dirty="0"/>
              <a:t>) in </a:t>
            </a:r>
            <a:r>
              <a:rPr lang="nl-NL" i="0" dirty="0" err="1"/>
              <a:t>the</a:t>
            </a:r>
            <a:r>
              <a:rPr lang="nl-NL" i="0" dirty="0"/>
              <a:t> </a:t>
            </a:r>
            <a:r>
              <a:rPr lang="nl-NL" i="0" dirty="0" err="1"/>
              <a:t>morning</a:t>
            </a:r>
            <a:endParaRPr lang="nl-NL" i="0" dirty="0"/>
          </a:p>
          <a:p>
            <a:r>
              <a:rPr lang="nl-NL" i="0" dirty="0"/>
              <a:t>- </a:t>
            </a:r>
            <a:r>
              <a:rPr lang="nl-NL" i="0" dirty="0" err="1"/>
              <a:t>Exercises</a:t>
            </a:r>
            <a:r>
              <a:rPr lang="nl-NL" i="0" dirty="0"/>
              <a:t> (</a:t>
            </a:r>
            <a:r>
              <a:rPr lang="nl-NL" i="0" dirty="0" err="1"/>
              <a:t>mainly</a:t>
            </a:r>
            <a:r>
              <a:rPr lang="nl-NL" i="0" dirty="0"/>
              <a:t>) in </a:t>
            </a:r>
            <a:r>
              <a:rPr lang="nl-NL" i="0" dirty="0" err="1"/>
              <a:t>the</a:t>
            </a:r>
            <a:r>
              <a:rPr lang="nl-NL" i="0" dirty="0"/>
              <a:t> </a:t>
            </a:r>
            <a:r>
              <a:rPr lang="nl-NL" i="0" dirty="0" err="1"/>
              <a:t>afternoon</a:t>
            </a:r>
            <a:endParaRPr lang="nl-NL" i="0" dirty="0"/>
          </a:p>
          <a:p>
            <a:r>
              <a:rPr lang="nl-NL" i="0" dirty="0"/>
              <a:t>- </a:t>
            </a:r>
          </a:p>
          <a:p>
            <a:r>
              <a:rPr lang="nl-NL" b="1" dirty="0"/>
              <a:t>Day 3 is half </a:t>
            </a:r>
            <a:r>
              <a:rPr lang="nl-NL" b="1" dirty="0" err="1"/>
              <a:t>day</a:t>
            </a:r>
            <a:r>
              <a:rPr lang="nl-NL" b="1" dirty="0"/>
              <a:t>: plan </a:t>
            </a:r>
            <a:r>
              <a:rPr lang="nl-NL" b="1" dirty="0" err="1"/>
              <a:t>your</a:t>
            </a:r>
            <a:r>
              <a:rPr lang="nl-NL" b="1" dirty="0"/>
              <a:t> personal </a:t>
            </a:r>
            <a:r>
              <a:rPr lang="nl-NL" b="1" dirty="0" err="1"/>
              <a:t>programme</a:t>
            </a:r>
            <a:endParaRPr lang="nl-NL" b="1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372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9C6A94-188E-4C13-B71D-C69C0C53A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Learning flow</a:t>
            </a:r>
          </a:p>
        </p:txBody>
      </p:sp>
      <p:graphicFrame>
        <p:nvGraphicFramePr>
          <p:cNvPr id="5" name="Tijdelijke aanduiding voor inhoud 4">
            <a:extLst>
              <a:ext uri="{FF2B5EF4-FFF2-40B4-BE49-F238E27FC236}">
                <a16:creationId xmlns:a16="http://schemas.microsoft.com/office/drawing/2014/main" id="{D20E85D5-812E-471E-98D5-E9D43D3F94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5794130"/>
              </p:ext>
            </p:extLst>
          </p:nvPr>
        </p:nvGraphicFramePr>
        <p:xfrm>
          <a:off x="0" y="2276475"/>
          <a:ext cx="8964488" cy="3744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73C060D-909C-4BD6-A826-22BF19F9F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70927" y="6024075"/>
            <a:ext cx="2133600" cy="476250"/>
          </a:xfrm>
        </p:spPr>
        <p:txBody>
          <a:bodyPr/>
          <a:lstStyle/>
          <a:p>
            <a:fld id="{37B83C0C-BC65-4367-9B8A-060D4801009D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125672A-C836-4F2A-9BD4-28638ADE3DE8}"/>
              </a:ext>
            </a:extLst>
          </p:cNvPr>
          <p:cNvSpPr/>
          <p:nvPr/>
        </p:nvSpPr>
        <p:spPr bwMode="auto">
          <a:xfrm>
            <a:off x="683568" y="5877272"/>
            <a:ext cx="5427398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rPr>
              <a:t>Mozambique </a:t>
            </a:r>
            <a:r>
              <a:rPr kumimoji="0" lang="nl-NL" sz="1200" b="0" i="0" u="none" strike="noStrike" cap="none" normalizeH="0" baseline="0" dirty="0" err="1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rPr>
              <a:t>example</a:t>
            </a:r>
            <a:endParaRPr kumimoji="0" lang="nl-NL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CED7DCCD-D553-48FE-8CAD-C4D54C81E19E}"/>
              </a:ext>
            </a:extLst>
          </p:cNvPr>
          <p:cNvSpPr/>
          <p:nvPr/>
        </p:nvSpPr>
        <p:spPr bwMode="auto">
          <a:xfrm>
            <a:off x="6250789" y="5877272"/>
            <a:ext cx="2713699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rPr>
              <a:t>Rwanda, Afghanistan</a:t>
            </a:r>
          </a:p>
        </p:txBody>
      </p:sp>
    </p:spTree>
    <p:extLst>
      <p:ext uri="{BB962C8B-B14F-4D97-AF65-F5344CB8AC3E}">
        <p14:creationId xmlns:p14="http://schemas.microsoft.com/office/powerpoint/2010/main" val="3894092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285860"/>
            <a:ext cx="8229600" cy="936625"/>
          </a:xfrm>
        </p:spPr>
        <p:txBody>
          <a:bodyPr/>
          <a:lstStyle/>
          <a:p>
            <a:r>
              <a:rPr lang="en-GB" dirty="0"/>
              <a:t>House keeping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2060848"/>
            <a:ext cx="8715436" cy="4797152"/>
          </a:xfrm>
        </p:spPr>
        <p:txBody>
          <a:bodyPr/>
          <a:lstStyle/>
          <a:p>
            <a:pPr marL="933450" lvl="1" indent="-47625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b="0" dirty="0"/>
              <a:t>Sign in every morning and afternoon</a:t>
            </a:r>
          </a:p>
          <a:p>
            <a:pPr marL="933450" lvl="1" indent="-47625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b="0" dirty="0"/>
              <a:t>Be in time </a:t>
            </a:r>
          </a:p>
          <a:p>
            <a:pPr marL="933450" lvl="1" indent="-47625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b="0" dirty="0"/>
              <a:t>Do not bring in food; coffee / tea / lunch</a:t>
            </a:r>
          </a:p>
          <a:p>
            <a:pPr marL="933450" lvl="1" indent="-47625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b="0" dirty="0"/>
              <a:t>Mobile phones off / vibration / </a:t>
            </a:r>
            <a:r>
              <a:rPr lang="en-US" b="0" dirty="0" err="1"/>
              <a:t>WiFi</a:t>
            </a:r>
            <a:endParaRPr lang="en-US" b="0" dirty="0"/>
          </a:p>
          <a:p>
            <a:pPr marL="933450" lvl="1" indent="-47625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b="0" dirty="0"/>
              <a:t>Water available in the room</a:t>
            </a:r>
          </a:p>
          <a:p>
            <a:pPr marL="933450" lvl="1" indent="-47625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b="0" dirty="0"/>
              <a:t>We use this room the entire week</a:t>
            </a:r>
          </a:p>
          <a:p>
            <a:pPr marL="933450" lvl="1" indent="-47625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b="0" dirty="0"/>
              <a:t>Smoking is not allowed in the building</a:t>
            </a:r>
          </a:p>
          <a:p>
            <a:pPr marL="933450" lvl="1" indent="-47625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b="0" dirty="0"/>
              <a:t>How to use the printed material? </a:t>
            </a:r>
          </a:p>
          <a:p>
            <a:pPr marL="933450" lvl="1" indent="-47625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b="0" dirty="0"/>
              <a:t>Clean up your desk </a:t>
            </a:r>
          </a:p>
          <a:p>
            <a:pPr marL="933450" lvl="1" indent="-47625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en-US" b="0" dirty="0"/>
          </a:p>
          <a:p>
            <a:pPr marL="933450" lvl="1" indent="-47625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en-US" b="0" dirty="0"/>
          </a:p>
          <a:p>
            <a:pPr marL="933450" lvl="1" indent="-47625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en-US" b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5" name="Picture 2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7836" y="1556792"/>
            <a:ext cx="1736507" cy="1846548"/>
          </a:xfrm>
          <a:prstGeom prst="rect">
            <a:avLst/>
          </a:prstGeom>
          <a:noFill/>
        </p:spPr>
      </p:pic>
      <p:pic>
        <p:nvPicPr>
          <p:cNvPr id="6" name="Picture 6" descr="C:\Program Files\Microsoft Office\MEDIA\CAGCAT10\j0285410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3620780"/>
            <a:ext cx="1564497" cy="14886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99322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4313"/>
            <a:ext cx="4429125" cy="606425"/>
          </a:xfrm>
        </p:spPr>
        <p:txBody>
          <a:bodyPr/>
          <a:lstStyle/>
          <a:p>
            <a:pPr indent="0" eaLnBrk="1" hangingPunct="1"/>
            <a:r>
              <a:rPr lang="en-GB" dirty="0">
                <a:solidFill>
                  <a:srgbClr val="FFD624"/>
                </a:solidFill>
              </a:rPr>
              <a:t>MKS Training Programme</a:t>
            </a:r>
          </a:p>
        </p:txBody>
      </p:sp>
      <p:graphicFrame>
        <p:nvGraphicFramePr>
          <p:cNvPr id="7" name="Group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3987759"/>
              </p:ext>
            </p:extLst>
          </p:nvPr>
        </p:nvGraphicFramePr>
        <p:xfrm>
          <a:off x="214313" y="1143000"/>
          <a:ext cx="8143875" cy="4306976"/>
        </p:xfrm>
        <a:graphic>
          <a:graphicData uri="http://schemas.openxmlformats.org/drawingml/2006/table">
            <a:tbl>
              <a:tblPr/>
              <a:tblGrid>
                <a:gridCol w="2232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11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43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Budget support &amp; sector programmes 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103C7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103C72"/>
                        </a:buClr>
                        <a:buSzPct val="75000"/>
                        <a:buFontTx/>
                        <a:buChar char="o"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103C7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177800" marR="0" lvl="0" indent="-1778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103C72"/>
                        </a:buClr>
                        <a:buSzPct val="75000"/>
                        <a:buFontTx/>
                        <a:buChar char="o"/>
                        <a:tabLst/>
                      </a:pPr>
                      <a:r>
                        <a:rPr kumimoji="0" lang="en-GB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Budget Support Training</a:t>
                      </a:r>
                    </a:p>
                    <a:p>
                      <a:pPr marL="177800" marR="0" lvl="0" indent="-1778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103C72"/>
                        </a:buClr>
                        <a:buSzPct val="75000"/>
                        <a:buFontTx/>
                        <a:buChar char="o"/>
                        <a:tabLst/>
                      </a:pPr>
                      <a:r>
                        <a:rPr kumimoji="0" lang="en-GB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Advanced courses for selected key assessment areas:</a:t>
                      </a:r>
                    </a:p>
                    <a:p>
                      <a:pPr marL="622300" marR="0" lvl="1" indent="-1651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103C72"/>
                        </a:buClr>
                        <a:buSzPct val="8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2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Macroeconomics I (Macro for development)</a:t>
                      </a:r>
                    </a:p>
                    <a:p>
                      <a:pPr marL="622300" marR="0" lvl="1" indent="-1651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103C72"/>
                        </a:buClr>
                        <a:buSzPct val="8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2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Macroeconomics II (Growth challenges)</a:t>
                      </a:r>
                    </a:p>
                    <a:p>
                      <a:pPr marL="622300" marR="0" lvl="1" indent="-1651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103C72"/>
                        </a:buClr>
                        <a:buSzPct val="8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2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Public Finance Management I</a:t>
                      </a:r>
                    </a:p>
                    <a:p>
                      <a:pPr marL="622300" marR="0" lvl="1" indent="-1651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103C72"/>
                        </a:buClr>
                        <a:buSzPct val="8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2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Public Finance Management II (PFM Reform)</a:t>
                      </a:r>
                    </a:p>
                    <a:p>
                      <a:pPr marL="622300" marR="0" lvl="1" indent="-1651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103C72"/>
                        </a:buClr>
                        <a:buSzPct val="8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GB" sz="12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Domestic Revenue Mobilisation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3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0633F4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Project Approach and Economic &amp; Financial Analysis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103C7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66700" marR="0" lvl="0" indent="-2667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103C72"/>
                        </a:buClr>
                        <a:buSzPct val="75000"/>
                        <a:buFontTx/>
                        <a:buChar char="o"/>
                        <a:tabLst/>
                      </a:pPr>
                      <a:r>
                        <a:rPr kumimoji="0" lang="en-GB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Project Cycle Management</a:t>
                      </a:r>
                    </a:p>
                    <a:p>
                      <a:pPr marL="266700" marR="0" lvl="0" indent="-2667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103C72"/>
                        </a:buClr>
                        <a:buSzPct val="75000"/>
                        <a:buFontTx/>
                        <a:buChar char="o"/>
                        <a:tabLst/>
                      </a:pPr>
                      <a:r>
                        <a:rPr kumimoji="0" lang="en-GB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Economic and financial analysis of projects</a:t>
                      </a:r>
                    </a:p>
                    <a:p>
                      <a:pPr marL="266700" marR="0" lvl="0" indent="-2667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103C72"/>
                        </a:buClr>
                        <a:buSzPct val="75000"/>
                        <a:buFontTx/>
                        <a:buChar char="o"/>
                        <a:tabLst/>
                      </a:pPr>
                      <a:r>
                        <a:rPr kumimoji="0" lang="en-GB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Focus on Project Implementation &amp; Results</a:t>
                      </a:r>
                    </a:p>
                    <a:p>
                      <a:pPr marL="266700" marR="0" lvl="0" indent="-2667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103C72"/>
                        </a:buClr>
                        <a:buSzPct val="75000"/>
                        <a:buFontTx/>
                        <a:buChar char="o"/>
                        <a:tabLst/>
                      </a:pPr>
                      <a:r>
                        <a:rPr kumimoji="0" lang="en-GB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Stakeholder analysis</a:t>
                      </a:r>
                    </a:p>
                    <a:p>
                      <a:pPr marL="266700" marR="0" lvl="0" indent="-2667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103C72"/>
                        </a:buClr>
                        <a:buSzPct val="75000"/>
                        <a:buFontTx/>
                        <a:buChar char="o"/>
                        <a:tabLst/>
                      </a:pPr>
                      <a:r>
                        <a:rPr kumimoji="0" lang="en-GB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103C7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Fight Against Poverty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660EA-3F67-4F0F-8CA3-0689CF6FE49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934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4104456" cy="4464496"/>
          </a:xfrm>
        </p:spPr>
        <p:txBody>
          <a:bodyPr/>
          <a:lstStyle/>
          <a:p>
            <a:pPr lvl="1">
              <a:spcAft>
                <a:spcPts val="1200"/>
              </a:spcAft>
            </a:pPr>
            <a:r>
              <a:rPr lang="en-GB" dirty="0"/>
              <a:t>Speed dating</a:t>
            </a:r>
            <a:br>
              <a:rPr lang="en-GB" dirty="0"/>
            </a:br>
            <a:br>
              <a:rPr lang="en-GB" dirty="0"/>
            </a:br>
            <a:r>
              <a:rPr lang="nl-NL" sz="1800" b="0" dirty="0"/>
              <a:t>- </a:t>
            </a:r>
            <a:r>
              <a:rPr lang="en-GB" sz="1800" b="0" dirty="0"/>
              <a:t>Name and current position</a:t>
            </a:r>
            <a:br>
              <a:rPr lang="en-GB" sz="1800" b="0" dirty="0"/>
            </a:br>
            <a:br>
              <a:rPr lang="en-GB" sz="1800" b="0" dirty="0"/>
            </a:br>
            <a:r>
              <a:rPr lang="en-GB" sz="1800" b="0" dirty="0"/>
              <a:t>- Brief summary of professional experience in relation to BS</a:t>
            </a:r>
            <a:br>
              <a:rPr lang="en-GB" sz="1800" b="0" dirty="0"/>
            </a:br>
            <a:br>
              <a:rPr lang="en-GB" sz="1800" b="0" dirty="0"/>
            </a:br>
            <a:r>
              <a:rPr lang="en-GB" sz="1800" b="0" dirty="0"/>
              <a:t>- How can you contribute to this course.</a:t>
            </a:r>
            <a:br>
              <a:rPr lang="en-GB" sz="1800" b="0" dirty="0"/>
            </a:br>
            <a:endParaRPr lang="en-GB" sz="1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660EA-3F67-4F0F-8CA3-0689CF6FE49B}" type="slidenum">
              <a:rPr lang="en-GB" smtClean="0"/>
              <a:pPr/>
              <a:t>8</a:t>
            </a:fld>
            <a:endParaRPr lang="en-GB"/>
          </a:p>
        </p:txBody>
      </p:sp>
      <p:graphicFrame>
        <p:nvGraphicFramePr>
          <p:cNvPr id="75778" name="Object 2"/>
          <p:cNvGraphicFramePr>
            <a:graphicFrameLocks noGrp="1" noChangeAspect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54208113"/>
              </p:ext>
            </p:extLst>
          </p:nvPr>
        </p:nvGraphicFramePr>
        <p:xfrm>
          <a:off x="5292080" y="1700808"/>
          <a:ext cx="3096344" cy="30508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21" name="Clip" r:id="rId4" imgW="1729212" imgH="1703560" progId="">
                  <p:embed/>
                </p:oleObj>
              </mc:Choice>
              <mc:Fallback>
                <p:oleObj name="Clip" r:id="rId4" imgW="1729212" imgH="170356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1700808"/>
                        <a:ext cx="3096344" cy="30508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1201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Test - 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660EA-3F67-4F0F-8CA3-0689CF6FE49B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5" name="Table Placeholder 4" descr="http://www.ruperti-gymnasium.de/media/faecher/chemie/chem.jpg"/>
          <p:cNvPicPr>
            <a:picLocks noGrp="1" noChangeAspect="1" noChangeArrowheads="1"/>
          </p:cNvPicPr>
          <p:nvPr>
            <p:ph type="tbl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2525" y="2492375"/>
            <a:ext cx="4338950" cy="3529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5697</TotalTime>
  <Words>451</Words>
  <Application>Microsoft Office PowerPoint</Application>
  <PresentationFormat>Diavoorstelling (4:3)</PresentationFormat>
  <Paragraphs>99</Paragraphs>
  <Slides>10</Slides>
  <Notes>8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Arial</vt:lpstr>
      <vt:lpstr>Times New Roman</vt:lpstr>
      <vt:lpstr>Verdana</vt:lpstr>
      <vt:lpstr>Wingdings</vt:lpstr>
      <vt:lpstr>Slide_Master</vt:lpstr>
      <vt:lpstr>Clip</vt:lpstr>
      <vt:lpstr> Budget Support training   </vt:lpstr>
      <vt:lpstr>Objectives of the course</vt:lpstr>
      <vt:lpstr>Approach</vt:lpstr>
      <vt:lpstr>Structure of the Programme of the course</vt:lpstr>
      <vt:lpstr>Learning flow</vt:lpstr>
      <vt:lpstr>House keeping</vt:lpstr>
      <vt:lpstr>MKS Training Programme</vt:lpstr>
      <vt:lpstr>Speed dating  - Name and current position  - Brief summary of professional experience in relation to BS  - How can you contribute to this course. </vt:lpstr>
      <vt:lpstr>Test - in</vt:lpstr>
      <vt:lpstr>PowerPoint-presentatie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willem</cp:lastModifiedBy>
  <cp:revision>228</cp:revision>
  <dcterms:created xsi:type="dcterms:W3CDTF">2011-10-28T10:25:18Z</dcterms:created>
  <dcterms:modified xsi:type="dcterms:W3CDTF">2017-06-28T08:36:43Z</dcterms:modified>
</cp:coreProperties>
</file>